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536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427675"/>
            <a:ext cx="4152143" cy="3363913"/>
          </a:xfrm>
        </p:spPr>
        <p:txBody>
          <a:bodyPr>
            <a:normAutofit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0737" y="2410375"/>
            <a:ext cx="6029433" cy="1398511"/>
          </a:xfrm>
        </p:spPr>
        <p:txBody>
          <a:bodyPr/>
          <a:lstStyle/>
          <a:p>
            <a:pPr algn="l"/>
            <a: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Resurrection, </a:t>
            </a:r>
            <a:b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4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Final Appearance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A83ED9B-157F-8061-9E1D-6A3530611F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857038" cy="3680039"/>
          </a:xfrm>
        </p:spPr>
        <p:txBody>
          <a:bodyPr>
            <a:normAutofit/>
          </a:bodyPr>
          <a:lstStyle/>
          <a:p>
            <a:r>
              <a:rPr lang="en-US" sz="3200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EDE23F0-6A34-52CB-68FA-DDE5C205C9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301191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35FA456-2C04-950E-652F-1E8CE937E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Expectations vs. Reality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7EFE4C-78DC-B564-3873-B736BDD0F3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We all have expectations of what will happen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Sometimes things turn out differently than we expect</a:t>
            </a:r>
          </a:p>
        </p:txBody>
      </p:sp>
    </p:spTree>
    <p:extLst>
      <p:ext uri="{BB962C8B-B14F-4D97-AF65-F5344CB8AC3E}">
        <p14:creationId xmlns:p14="http://schemas.microsoft.com/office/powerpoint/2010/main" val="93890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1E1B9-F356-9E7C-7722-504BBDA33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Resurrection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E4D861-1DC6-B7AE-A34D-D562C16F2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1247"/>
            <a:ext cx="8158334" cy="3476274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100" dirty="0"/>
              <a:t>Women expected Jesus’ body, but saw an angel instead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400" dirty="0"/>
              <a:t>Angel mentioned Peter by name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400" dirty="0"/>
              <a:t>Apostles didn’t believe at first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400" dirty="0"/>
              <a:t>Jesus had told them He would rise on the third day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400" dirty="0"/>
              <a:t>They had every reason to expect His resurrection</a:t>
            </a:r>
          </a:p>
        </p:txBody>
      </p:sp>
    </p:spTree>
    <p:extLst>
      <p:ext uri="{BB962C8B-B14F-4D97-AF65-F5344CB8AC3E}">
        <p14:creationId xmlns:p14="http://schemas.microsoft.com/office/powerpoint/2010/main" val="2211513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1F959-5EBC-CE34-5D17-C91DB5E68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Promise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F2353-B8E6-3D40-A111-6B35312589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15035"/>
            <a:ext cx="7913687" cy="3378645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promises life after death to those who believe in Him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We can expect to be resurrected and live with Him forever</a:t>
            </a:r>
          </a:p>
        </p:txBody>
      </p:sp>
    </p:spTree>
    <p:extLst>
      <p:ext uri="{BB962C8B-B14F-4D97-AF65-F5344CB8AC3E}">
        <p14:creationId xmlns:p14="http://schemas.microsoft.com/office/powerpoint/2010/main" val="158403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0A19-75BD-2CEF-7A21-C15CDC8D6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Instructions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BCD0A-8CFE-EFC2-B913-25B9E6C84F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told apostles to preach the gospel to all the world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Belief and baptism bring salvation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People must believe Jesus is the Son of God, died to save us, rose again, and is in Heaven</a:t>
            </a:r>
          </a:p>
        </p:txBody>
      </p:sp>
    </p:spTree>
    <p:extLst>
      <p:ext uri="{BB962C8B-B14F-4D97-AF65-F5344CB8AC3E}">
        <p14:creationId xmlns:p14="http://schemas.microsoft.com/office/powerpoint/2010/main" val="107271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455F56-008E-2D87-496F-3E405E72DD64}"/>
              </a:ext>
            </a:extLst>
          </p:cNvPr>
          <p:cNvSpPr txBox="1"/>
          <p:nvPr/>
        </p:nvSpPr>
        <p:spPr>
          <a:xfrm>
            <a:off x="412848" y="1993544"/>
            <a:ext cx="831830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Jesus’ instructions are for all believers today, </a:t>
            </a:r>
          </a:p>
          <a:p>
            <a:pPr algn="ctr"/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until He comes back.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727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A9612B-CD5D-4795-11EC-F26340CB6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5F7CA4B-B49A-BE52-E073-C6450BBAB9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0650" y="1825179"/>
            <a:ext cx="5488546" cy="2917152"/>
          </a:xfrm>
        </p:spPr>
        <p:txBody>
          <a:bodyPr>
            <a:normAutofit/>
          </a:bodyPr>
          <a:lstStyle/>
          <a:p>
            <a:r>
              <a:rPr lang="en-US" sz="4000" b="1" dirty="0"/>
              <a:t>Resurrection</a:t>
            </a:r>
            <a:r>
              <a:rPr lang="en-US" sz="4000" dirty="0"/>
              <a:t> — </a:t>
            </a:r>
            <a:br>
              <a:rPr lang="en-US" sz="4000" dirty="0"/>
            </a:br>
            <a:r>
              <a:rPr lang="en-US" sz="4000" dirty="0"/>
              <a:t>Coming back to life after being dead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266715-A726-67D2-57E4-D3D36F7E5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078" y="125969"/>
            <a:ext cx="3280344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57052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4909</TotalTime>
  <Words>203</Words>
  <Application>Microsoft Macintosh PowerPoint</Application>
  <PresentationFormat>On-screen Show (16:9)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Lato</vt:lpstr>
      <vt:lpstr>Lato Black</vt:lpstr>
      <vt:lpstr>Lato Regular</vt:lpstr>
      <vt:lpstr>With Title</vt:lpstr>
      <vt:lpstr>PowerPoint Presentation</vt:lpstr>
      <vt:lpstr>PowerPoint Presentation</vt:lpstr>
      <vt:lpstr>Expectations vs. Reality</vt:lpstr>
      <vt:lpstr>The Resurrection</vt:lpstr>
      <vt:lpstr>Jesus’ Promise</vt:lpstr>
      <vt:lpstr>Final Instructions</vt:lpstr>
      <vt:lpstr>PowerPoint Presentation</vt:lpstr>
      <vt:lpstr>Key Terms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667</cp:revision>
  <dcterms:created xsi:type="dcterms:W3CDTF">2014-04-30T18:34:38Z</dcterms:created>
  <dcterms:modified xsi:type="dcterms:W3CDTF">2026-03-03T16:32:33Z</dcterms:modified>
  <cp:category/>
</cp:coreProperties>
</file>