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536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3/3/26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3/3/26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207673" y="1428815"/>
            <a:ext cx="4609343" cy="3363913"/>
          </a:xfrm>
        </p:spPr>
        <p:txBody>
          <a:bodyPr>
            <a:normAutofit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4877" y="2482121"/>
            <a:ext cx="6029433" cy="1398511"/>
          </a:xfrm>
        </p:spPr>
        <p:txBody>
          <a:bodyPr/>
          <a:lstStyle/>
          <a:p>
            <a:pPr algn="l"/>
            <a:r>
              <a:rPr lang="en-US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 Before Pilate, Crucifixion, Burial</a:t>
            </a:r>
          </a:p>
          <a:p>
            <a:pPr algn="l"/>
            <a:r>
              <a:rPr lang="en-US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MARK 15:1-47</a:t>
            </a: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1BC0E6D8-E4E1-F665-6923-825F36AFB5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221" y="429598"/>
            <a:ext cx="7964614" cy="3680039"/>
          </a:xfrm>
        </p:spPr>
        <p:txBody>
          <a:bodyPr>
            <a:normAutofit/>
          </a:bodyPr>
          <a:lstStyle/>
          <a:p>
            <a:r>
              <a:rPr lang="en-US" sz="3200" dirty="0"/>
              <a:t>And He said to them, “Go into all the world and preach the gospel to all creation. He who has believed and has been baptized shall be saved; but he who has disbelieved shall be condemned.”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9DAE8E-CAB1-C9CE-D723-44B40B9E7F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221" y="4109637"/>
            <a:ext cx="4156042" cy="522988"/>
          </a:xfrm>
        </p:spPr>
        <p:txBody>
          <a:bodyPr/>
          <a:lstStyle/>
          <a:p>
            <a:r>
              <a:rPr lang="en-US" dirty="0"/>
              <a:t>– Mark 16:15-16</a:t>
            </a:r>
          </a:p>
        </p:txBody>
      </p:sp>
    </p:spTree>
    <p:extLst>
      <p:ext uri="{BB962C8B-B14F-4D97-AF65-F5344CB8AC3E}">
        <p14:creationId xmlns:p14="http://schemas.microsoft.com/office/powerpoint/2010/main" val="318784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E30AAD3-25B7-A0EC-3A74-26BB89E98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620" y="1028803"/>
            <a:ext cx="5577358" cy="3623776"/>
          </a:xfrm>
        </p:spPr>
        <p:txBody>
          <a:bodyPr>
            <a:normAutofit/>
          </a:bodyPr>
          <a:lstStyle/>
          <a:p>
            <a:r>
              <a:rPr lang="en-US" sz="4400" dirty="0"/>
              <a:t>Why did Jesus let His crucifixion happen even though He did nothing wrong?</a:t>
            </a:r>
            <a:br>
              <a:rPr lang="en-US" sz="4400" dirty="0"/>
            </a:b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6243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0024567-3961-26D5-E0AD-E8D3BD433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/>
          <a:lstStyle/>
          <a:p>
            <a:r>
              <a:rPr lang="en-US" dirty="0"/>
              <a:t>God’s Plan	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B0AF162-DCE8-E6A1-D919-93C54516CF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9176"/>
            <a:ext cx="7913687" cy="341450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Jesus’ death on the cross was God’s plan to save mankind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The Jewish leaders didn’t have real power to stop it</a:t>
            </a:r>
          </a:p>
        </p:txBody>
      </p:sp>
    </p:spTree>
    <p:extLst>
      <p:ext uri="{BB962C8B-B14F-4D97-AF65-F5344CB8AC3E}">
        <p14:creationId xmlns:p14="http://schemas.microsoft.com/office/powerpoint/2010/main" val="159993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85D3E3-3577-1EF1-1D54-C1A6A3446C79}"/>
              </a:ext>
            </a:extLst>
          </p:cNvPr>
          <p:cNvSpPr txBox="1"/>
          <p:nvPr/>
        </p:nvSpPr>
        <p:spPr>
          <a:xfrm>
            <a:off x="1268250" y="1848475"/>
            <a:ext cx="68547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God and Jesus were never </a:t>
            </a:r>
            <a:br>
              <a:rPr lang="en-US" sz="4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taken by surprise.</a:t>
            </a:r>
          </a:p>
        </p:txBody>
      </p:sp>
    </p:spTree>
    <p:extLst>
      <p:ext uri="{BB962C8B-B14F-4D97-AF65-F5344CB8AC3E}">
        <p14:creationId xmlns:p14="http://schemas.microsoft.com/office/powerpoint/2010/main" val="3637772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3F4BA5F-B774-DB62-7B67-B0914AF5F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Jesus Died for Us While We Were Sinners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946BC80-9FDB-4076-E63A-BC7385FE95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913687" cy="3459327"/>
          </a:xfrm>
        </p:spPr>
        <p:txBody>
          <a:bodyPr/>
          <a:lstStyle/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didn’t wait for us to be perfect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His love is a gift, not something we earn</a:t>
            </a:r>
          </a:p>
        </p:txBody>
      </p:sp>
    </p:spTree>
    <p:extLst>
      <p:ext uri="{BB962C8B-B14F-4D97-AF65-F5344CB8AC3E}">
        <p14:creationId xmlns:p14="http://schemas.microsoft.com/office/powerpoint/2010/main" val="1733026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67A2589-641C-3485-7871-012373D65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473" y="453606"/>
            <a:ext cx="7913430" cy="4236288"/>
          </a:xfrm>
        </p:spPr>
        <p:txBody>
          <a:bodyPr>
            <a:normAutofit/>
          </a:bodyPr>
          <a:lstStyle/>
          <a:p>
            <a:r>
              <a:rPr lang="en-US" sz="4800" dirty="0"/>
              <a:t>Always remember how much Jesus loves </a:t>
            </a:r>
            <a:r>
              <a:rPr lang="en-US" sz="4800" u="sng" dirty="0"/>
              <a:t>you</a:t>
            </a:r>
            <a:r>
              <a:rPr lang="en-US" sz="4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77116072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4921</TotalTime>
  <Words>138</Words>
  <Application>Microsoft Macintosh PowerPoint</Application>
  <PresentationFormat>On-screen Show (16:9)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D-DIN Condensed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Why did Jesus let His crucifixion happen even though He did nothing wrong? </vt:lpstr>
      <vt:lpstr>God’s Plan </vt:lpstr>
      <vt:lpstr>PowerPoint Presentation</vt:lpstr>
      <vt:lpstr>Jesus Died for Us While We Were Sinners</vt:lpstr>
      <vt:lpstr>Always remember how much Jesus loves you!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665</cp:revision>
  <dcterms:created xsi:type="dcterms:W3CDTF">2014-04-30T18:34:38Z</dcterms:created>
  <dcterms:modified xsi:type="dcterms:W3CDTF">2026-03-03T16:30:46Z</dcterms:modified>
  <cp:category/>
</cp:coreProperties>
</file>