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69" r:id="rId3"/>
    <p:sldId id="270" r:id="rId4"/>
    <p:sldId id="271" r:id="rId5"/>
    <p:sldId id="273" r:id="rId6"/>
    <p:sldId id="274" r:id="rId7"/>
    <p:sldId id="275" r:id="rId8"/>
    <p:sldId id="276" r:id="rId9"/>
    <p:sldId id="277" r:id="rId10"/>
    <p:sldId id="279" r:id="rId1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75"/>
    <p:restoredTop sz="94150"/>
  </p:normalViewPr>
  <p:slideViewPr>
    <p:cSldViewPr snapToGrid="0" snapToObjects="1">
      <p:cViewPr varScale="1">
        <p:scale>
          <a:sx n="160" d="100"/>
          <a:sy n="160" d="100"/>
        </p:scale>
        <p:origin x="1016"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5</a:t>
            </a:r>
          </a:p>
        </p:txBody>
      </p:sp>
      <p:sp>
        <p:nvSpPr>
          <p:cNvPr id="3" name="Subtitle 2"/>
          <p:cNvSpPr>
            <a:spLocks noGrp="1"/>
          </p:cNvSpPr>
          <p:nvPr>
            <p:ph type="subTitle" idx="1"/>
          </p:nvPr>
        </p:nvSpPr>
        <p:spPr>
          <a:xfrm>
            <a:off x="2787395" y="2571750"/>
            <a:ext cx="6029433" cy="1398511"/>
          </a:xfrm>
        </p:spPr>
        <p:txBody>
          <a:bodyPr/>
          <a:lstStyle/>
          <a:p>
            <a:pPr algn="l"/>
            <a:r>
              <a:rPr lang="en-US" sz="3600" dirty="0">
                <a:latin typeface="Lato Black" panose="020F0502020204030203" pitchFamily="34" charset="0"/>
                <a:ea typeface="Lato Black" panose="020F0502020204030203" pitchFamily="34" charset="0"/>
                <a:cs typeface="Lato Black" panose="020F0502020204030203" pitchFamily="34" charset="0"/>
              </a:rPr>
              <a:t>Expansion of Jesus’ Ministry</a:t>
            </a:r>
          </a:p>
          <a:p>
            <a:pPr algn="l"/>
            <a:r>
              <a:rPr lang="en-US" sz="3600" dirty="0">
                <a:latin typeface="D-DIN Condensed" panose="020B0504030202030204" pitchFamily="34" charset="77"/>
                <a:ea typeface="Lato Black" panose="020F0502020204030203" pitchFamily="34" charset="0"/>
                <a:cs typeface="Lato Black" panose="020F0502020204030203" pitchFamily="34" charset="0"/>
              </a:rPr>
              <a:t>MARK 6:1-56</a:t>
            </a:r>
          </a:p>
        </p:txBody>
      </p:sp>
    </p:spTree>
    <p:extLst>
      <p:ext uri="{BB962C8B-B14F-4D97-AF65-F5344CB8AC3E}">
        <p14:creationId xmlns:p14="http://schemas.microsoft.com/office/powerpoint/2010/main" val="469371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9B70CC-53EA-6BDF-4459-15B3B92AA999}"/>
              </a:ext>
            </a:extLst>
          </p:cNvPr>
          <p:cNvPicPr>
            <a:picLocks noChangeAspect="1"/>
          </p:cNvPicPr>
          <p:nvPr/>
        </p:nvPicPr>
        <p:blipFill>
          <a:blip r:embed="rId2"/>
          <a:stretch>
            <a:fillRect/>
          </a:stretch>
        </p:blipFill>
        <p:spPr>
          <a:xfrm>
            <a:off x="1555176" y="254281"/>
            <a:ext cx="6033647" cy="46349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41341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A170B534-F03B-A8A5-D152-646C798B7553}"/>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920C0CFA-BCBE-3645-6681-4FE09B5D7398}"/>
              </a:ext>
            </a:extLst>
          </p:cNvPr>
          <p:cNvSpPr>
            <a:spLocks noGrp="1"/>
          </p:cNvSpPr>
          <p:nvPr>
            <p:ph type="body" sz="quarter" idx="11"/>
          </p:nvPr>
        </p:nvSpPr>
        <p:spPr>
          <a:xfrm>
            <a:off x="713221" y="4109637"/>
            <a:ext cx="4156042" cy="522988"/>
          </a:xfrm>
        </p:spPr>
        <p:txBody>
          <a:bodyPr/>
          <a:lstStyle/>
          <a:p>
            <a:r>
              <a:rPr lang="en-US" dirty="0"/>
              <a:t>– Mark 12:30-31</a:t>
            </a:r>
          </a:p>
        </p:txBody>
      </p:sp>
    </p:spTree>
    <p:extLst>
      <p:ext uri="{BB962C8B-B14F-4D97-AF65-F5344CB8AC3E}">
        <p14:creationId xmlns:p14="http://schemas.microsoft.com/office/powerpoint/2010/main" val="3361099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2BC52F3-D8A6-BD66-2FA7-DCAF9DE3C23C}"/>
              </a:ext>
            </a:extLst>
          </p:cNvPr>
          <p:cNvSpPr>
            <a:spLocks noGrp="1"/>
          </p:cNvSpPr>
          <p:nvPr>
            <p:ph type="title"/>
          </p:nvPr>
        </p:nvSpPr>
        <p:spPr>
          <a:xfrm>
            <a:off x="598230" y="205979"/>
            <a:ext cx="7913430" cy="857250"/>
          </a:xfrm>
        </p:spPr>
        <p:txBody>
          <a:bodyPr>
            <a:normAutofit/>
          </a:bodyPr>
          <a:lstStyle/>
          <a:p>
            <a:r>
              <a:rPr lang="en-US" sz="3200" dirty="0"/>
              <a:t>Jesus Is Rejected at Home</a:t>
            </a:r>
          </a:p>
        </p:txBody>
      </p:sp>
      <p:sp>
        <p:nvSpPr>
          <p:cNvPr id="10" name="Text Placeholder 2">
            <a:extLst>
              <a:ext uri="{FF2B5EF4-FFF2-40B4-BE49-F238E27FC236}">
                <a16:creationId xmlns:a16="http://schemas.microsoft.com/office/drawing/2014/main" id="{A244038A-7C2E-72A7-2758-E9B37D5F6593}"/>
              </a:ext>
            </a:extLst>
          </p:cNvPr>
          <p:cNvSpPr>
            <a:spLocks noGrp="1"/>
          </p:cNvSpPr>
          <p:nvPr>
            <p:ph type="body" sz="quarter" idx="10"/>
          </p:nvPr>
        </p:nvSpPr>
        <p:spPr>
          <a:xfrm>
            <a:off x="598488" y="1371600"/>
            <a:ext cx="7913687" cy="3522080"/>
          </a:xfrm>
        </p:spPr>
        <p:txBody>
          <a:bodyPr>
            <a:normAutofit/>
          </a:bodyPr>
          <a:lstStyle/>
          <a:p>
            <a:pPr>
              <a:spcBef>
                <a:spcPts val="1200"/>
              </a:spcBef>
              <a:spcAft>
                <a:spcPts val="1200"/>
              </a:spcAft>
            </a:pPr>
            <a:r>
              <a:rPr lang="en-US" sz="2800" dirty="0"/>
              <a:t>People from Jesus’ hometown doubted Him</a:t>
            </a:r>
          </a:p>
          <a:p>
            <a:pPr>
              <a:spcBef>
                <a:spcPts val="1200"/>
              </a:spcBef>
              <a:spcAft>
                <a:spcPts val="1200"/>
              </a:spcAft>
            </a:pPr>
            <a:r>
              <a:rPr lang="en-US" sz="2800" dirty="0"/>
              <a:t>They had trouble believing someone they knew</a:t>
            </a:r>
          </a:p>
          <a:p>
            <a:pPr>
              <a:spcBef>
                <a:spcPts val="1200"/>
              </a:spcBef>
              <a:spcAft>
                <a:spcPts val="1200"/>
              </a:spcAft>
            </a:pPr>
            <a:r>
              <a:rPr lang="en-US" sz="2800" dirty="0"/>
              <a:t>Because they did not believe, </a:t>
            </a:r>
            <a:br>
              <a:rPr lang="en-US" sz="2800" dirty="0"/>
            </a:br>
            <a:r>
              <a:rPr lang="en-US" sz="2800" dirty="0"/>
              <a:t>Jesus did few miracles there</a:t>
            </a:r>
          </a:p>
        </p:txBody>
      </p:sp>
    </p:spTree>
    <p:extLst>
      <p:ext uri="{BB962C8B-B14F-4D97-AF65-F5344CB8AC3E}">
        <p14:creationId xmlns:p14="http://schemas.microsoft.com/office/powerpoint/2010/main" val="1363556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3C610-850F-E7ED-0322-C9A4247268D7}"/>
              </a:ext>
            </a:extLst>
          </p:cNvPr>
          <p:cNvSpPr>
            <a:spLocks noGrp="1"/>
          </p:cNvSpPr>
          <p:nvPr>
            <p:ph type="title"/>
          </p:nvPr>
        </p:nvSpPr>
        <p:spPr/>
        <p:txBody>
          <a:bodyPr>
            <a:normAutofit/>
          </a:bodyPr>
          <a:lstStyle/>
          <a:p>
            <a:r>
              <a:rPr lang="en-US" sz="3200" b="1" i="0" u="none" strike="noStrike" dirty="0">
                <a:effectLst/>
                <a:latin typeface="Lato" panose="020F0502020204030203" pitchFamily="34" charset="0"/>
                <a:ea typeface="Lato" panose="020F0502020204030203" pitchFamily="34" charset="0"/>
                <a:cs typeface="Lato" panose="020F0502020204030203" pitchFamily="34" charset="0"/>
              </a:rPr>
              <a:t>Jesus &amp; the Apostles Keep Going</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268AA979-4F24-2CD1-CEF2-5B3462F2BBDF}"/>
              </a:ext>
            </a:extLst>
          </p:cNvPr>
          <p:cNvSpPr>
            <a:spLocks noGrp="1"/>
          </p:cNvSpPr>
          <p:nvPr>
            <p:ph type="body" sz="quarter" idx="10"/>
          </p:nvPr>
        </p:nvSpPr>
        <p:spPr/>
        <p:txBody>
          <a:bodyPr/>
          <a:lstStyle/>
          <a:p>
            <a:pPr>
              <a:lnSpc>
                <a:spcPct val="150000"/>
              </a:lnSpc>
            </a:pPr>
            <a:r>
              <a:rPr lang="en-US" dirty="0"/>
              <a:t>Jesus did not let rejection stop Him</a:t>
            </a:r>
          </a:p>
          <a:p>
            <a:pPr>
              <a:lnSpc>
                <a:spcPct val="150000"/>
              </a:lnSpc>
            </a:pPr>
            <a:r>
              <a:rPr lang="en-US" dirty="0"/>
              <a:t>Others still needed to hear the truth</a:t>
            </a:r>
          </a:p>
          <a:p>
            <a:pPr>
              <a:lnSpc>
                <a:spcPct val="150000"/>
              </a:lnSpc>
            </a:pPr>
            <a:r>
              <a:rPr lang="en-US" dirty="0"/>
              <a:t>Jesus sent the Apostles out in pairs</a:t>
            </a:r>
          </a:p>
          <a:p>
            <a:pPr>
              <a:lnSpc>
                <a:spcPct val="150000"/>
              </a:lnSpc>
            </a:pPr>
            <a:r>
              <a:rPr lang="en-US" dirty="0"/>
              <a:t>They preached and did miracles</a:t>
            </a:r>
          </a:p>
          <a:p>
            <a:endParaRPr lang="en-US" dirty="0"/>
          </a:p>
        </p:txBody>
      </p:sp>
    </p:spTree>
    <p:extLst>
      <p:ext uri="{BB962C8B-B14F-4D97-AF65-F5344CB8AC3E}">
        <p14:creationId xmlns:p14="http://schemas.microsoft.com/office/powerpoint/2010/main" val="2607406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5DDD18-FF5D-94FD-6CE3-BCB7D74B785F}"/>
              </a:ext>
            </a:extLst>
          </p:cNvPr>
          <p:cNvSpPr txBox="1"/>
          <p:nvPr/>
        </p:nvSpPr>
        <p:spPr>
          <a:xfrm>
            <a:off x="922867" y="1910030"/>
            <a:ext cx="7620997" cy="1323439"/>
          </a:xfrm>
          <a:prstGeom prst="rect">
            <a:avLst/>
          </a:prstGeom>
          <a:noFill/>
        </p:spPr>
        <p:txBody>
          <a:bodyPr wrap="none" rtlCol="0">
            <a:spAutoFit/>
          </a:bodyPr>
          <a:lstStyle/>
          <a:p>
            <a:pPr algn="ctr"/>
            <a:r>
              <a:rPr lang="en-US" sz="4000" dirty="0">
                <a:latin typeface="Lato" panose="020F0502020204030203" pitchFamily="34" charset="0"/>
                <a:ea typeface="Lato" panose="020F0502020204030203" pitchFamily="34" charset="0"/>
                <a:cs typeface="Lato" panose="020F0502020204030203" pitchFamily="34" charset="0"/>
              </a:rPr>
              <a:t>Jesus wanted the apostles </a:t>
            </a:r>
          </a:p>
          <a:p>
            <a:pPr algn="ctr"/>
            <a:r>
              <a:rPr lang="en-US" sz="4000" dirty="0">
                <a:latin typeface="Lato" panose="020F0502020204030203" pitchFamily="34" charset="0"/>
                <a:ea typeface="Lato" panose="020F0502020204030203" pitchFamily="34" charset="0"/>
                <a:cs typeface="Lato" panose="020F0502020204030203" pitchFamily="34" charset="0"/>
              </a:rPr>
              <a:t>to rely on </a:t>
            </a:r>
            <a:r>
              <a:rPr lang="en-US" sz="4000" b="1" u="sng" dirty="0">
                <a:latin typeface="Lato" panose="020F0502020204030203" pitchFamily="34" charset="0"/>
                <a:ea typeface="Lato" panose="020F0502020204030203" pitchFamily="34" charset="0"/>
                <a:cs typeface="Lato" panose="020F0502020204030203" pitchFamily="34" charset="0"/>
              </a:rPr>
              <a:t>Him</a:t>
            </a:r>
            <a:r>
              <a:rPr lang="en-US" sz="4000" dirty="0">
                <a:latin typeface="Lato" panose="020F0502020204030203" pitchFamily="34" charset="0"/>
                <a:ea typeface="Lato" panose="020F0502020204030203" pitchFamily="34" charset="0"/>
                <a:cs typeface="Lato" panose="020F0502020204030203" pitchFamily="34" charset="0"/>
              </a:rPr>
              <a:t> for all their needs.</a:t>
            </a:r>
          </a:p>
        </p:txBody>
      </p:sp>
    </p:spTree>
    <p:extLst>
      <p:ext uri="{BB962C8B-B14F-4D97-AF65-F5344CB8AC3E}">
        <p14:creationId xmlns:p14="http://schemas.microsoft.com/office/powerpoint/2010/main" val="3496640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EB06401-83FC-8D69-982A-71F824008EBC}"/>
              </a:ext>
            </a:extLst>
          </p:cNvPr>
          <p:cNvSpPr>
            <a:spLocks noGrp="1"/>
          </p:cNvSpPr>
          <p:nvPr>
            <p:ph type="title"/>
          </p:nvPr>
        </p:nvSpPr>
        <p:spPr>
          <a:xfrm>
            <a:off x="598230" y="205979"/>
            <a:ext cx="7913430" cy="857250"/>
          </a:xfrm>
        </p:spPr>
        <p:txBody>
          <a:bodyPr/>
          <a:lstStyle/>
          <a:p>
            <a:r>
              <a:rPr lang="en-US" dirty="0"/>
              <a:t>Jesus Feeds 5,000</a:t>
            </a:r>
          </a:p>
        </p:txBody>
      </p:sp>
      <p:sp>
        <p:nvSpPr>
          <p:cNvPr id="11" name="Text Placeholder 2">
            <a:extLst>
              <a:ext uri="{FF2B5EF4-FFF2-40B4-BE49-F238E27FC236}">
                <a16:creationId xmlns:a16="http://schemas.microsoft.com/office/drawing/2014/main" id="{CCF4A287-D56C-1E33-290B-BABA3E1AD7D6}"/>
              </a:ext>
            </a:extLst>
          </p:cNvPr>
          <p:cNvSpPr>
            <a:spLocks noGrp="1"/>
          </p:cNvSpPr>
          <p:nvPr>
            <p:ph type="body" sz="quarter" idx="10"/>
          </p:nvPr>
        </p:nvSpPr>
        <p:spPr>
          <a:xfrm>
            <a:off x="598488" y="1251437"/>
            <a:ext cx="7913687" cy="3642243"/>
          </a:xfrm>
        </p:spPr>
        <p:txBody>
          <a:bodyPr>
            <a:normAutofit/>
          </a:bodyPr>
          <a:lstStyle/>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Jesus kept teaching and helping people</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More than 5,000 people followed Him</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The people were hungry</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Five loaves and two fish were found</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Jesus fed everyone</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Twelve baskets of leftovers were collected</a:t>
            </a:r>
          </a:p>
        </p:txBody>
      </p:sp>
    </p:spTree>
    <p:extLst>
      <p:ext uri="{BB962C8B-B14F-4D97-AF65-F5344CB8AC3E}">
        <p14:creationId xmlns:p14="http://schemas.microsoft.com/office/powerpoint/2010/main" val="1076625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FB02C-8800-073A-921A-9B049ED70DB0}"/>
              </a:ext>
            </a:extLst>
          </p:cNvPr>
          <p:cNvSpPr>
            <a:spLocks noGrp="1"/>
          </p:cNvSpPr>
          <p:nvPr>
            <p:ph type="title"/>
          </p:nvPr>
        </p:nvSpPr>
        <p:spPr/>
        <p:txBody>
          <a:bodyPr/>
          <a:lstStyle/>
          <a:p>
            <a:r>
              <a:rPr lang="en-US" dirty="0"/>
              <a:t>Jesus takes care of our needs</a:t>
            </a:r>
          </a:p>
        </p:txBody>
      </p:sp>
      <p:sp>
        <p:nvSpPr>
          <p:cNvPr id="3" name="Text Placeholder 2">
            <a:extLst>
              <a:ext uri="{FF2B5EF4-FFF2-40B4-BE49-F238E27FC236}">
                <a16:creationId xmlns:a16="http://schemas.microsoft.com/office/drawing/2014/main" id="{007F3468-43B0-8DAD-B2EC-27FA9B435D2D}"/>
              </a:ext>
            </a:extLst>
          </p:cNvPr>
          <p:cNvSpPr>
            <a:spLocks noGrp="1"/>
          </p:cNvSpPr>
          <p:nvPr>
            <p:ph type="body" sz="quarter" idx="10"/>
          </p:nvPr>
        </p:nvSpPr>
        <p:spPr>
          <a:xfrm>
            <a:off x="1241893" y="1696278"/>
            <a:ext cx="1675155" cy="593839"/>
          </a:xfrm>
        </p:spPr>
        <p:txBody>
          <a:bodyPr/>
          <a:lstStyle/>
          <a:p>
            <a:pPr marL="0" indent="0">
              <a:buNone/>
            </a:pPr>
            <a:r>
              <a:rPr lang="en-US" dirty="0"/>
              <a:t>Physical</a:t>
            </a:r>
          </a:p>
        </p:txBody>
      </p:sp>
      <p:sp>
        <p:nvSpPr>
          <p:cNvPr id="4" name="TextBox 3">
            <a:extLst>
              <a:ext uri="{FF2B5EF4-FFF2-40B4-BE49-F238E27FC236}">
                <a16:creationId xmlns:a16="http://schemas.microsoft.com/office/drawing/2014/main" id="{AA7E905E-AC68-95F8-56AD-3998B3703FEB}"/>
              </a:ext>
            </a:extLst>
          </p:cNvPr>
          <p:cNvSpPr txBox="1"/>
          <p:nvPr/>
        </p:nvSpPr>
        <p:spPr>
          <a:xfrm>
            <a:off x="1241893" y="3494276"/>
            <a:ext cx="1657826" cy="584775"/>
          </a:xfrm>
          <a:prstGeom prst="rect">
            <a:avLst/>
          </a:prstGeom>
          <a:noFill/>
        </p:spPr>
        <p:txBody>
          <a:bodyPr wrap="none" rtlCol="0">
            <a:spAutoFit/>
          </a:bodyPr>
          <a:lstStyle/>
          <a:p>
            <a:r>
              <a:rPr lang="en-US" sz="3200" dirty="0">
                <a:latin typeface="Lato" panose="020F0502020204030203" pitchFamily="34" charset="0"/>
                <a:ea typeface="Lato" panose="020F0502020204030203" pitchFamily="34" charset="0"/>
                <a:cs typeface="Lato" panose="020F0502020204030203" pitchFamily="34" charset="0"/>
              </a:rPr>
              <a:t>Spiritual</a:t>
            </a:r>
          </a:p>
        </p:txBody>
      </p:sp>
      <p:sp>
        <p:nvSpPr>
          <p:cNvPr id="5" name="TextBox 4">
            <a:extLst>
              <a:ext uri="{FF2B5EF4-FFF2-40B4-BE49-F238E27FC236}">
                <a16:creationId xmlns:a16="http://schemas.microsoft.com/office/drawing/2014/main" id="{9AF373CC-A8D6-E9BB-DA6C-203C1841F849}"/>
              </a:ext>
            </a:extLst>
          </p:cNvPr>
          <p:cNvSpPr txBox="1"/>
          <p:nvPr/>
        </p:nvSpPr>
        <p:spPr>
          <a:xfrm>
            <a:off x="3633889" y="1485367"/>
            <a:ext cx="420308" cy="1015663"/>
          </a:xfrm>
          <a:prstGeom prst="rect">
            <a:avLst/>
          </a:prstGeom>
          <a:noFill/>
        </p:spPr>
        <p:txBody>
          <a:bodyPr wrap="none" rtlCol="0">
            <a:spAutoFit/>
          </a:bodyPr>
          <a:lstStyle/>
          <a:p>
            <a:r>
              <a:rPr lang="en-US" sz="6000" dirty="0">
                <a:latin typeface="Lato" panose="020F0502020204030203" pitchFamily="34" charset="0"/>
                <a:ea typeface="Lato" panose="020F0502020204030203" pitchFamily="34" charset="0"/>
                <a:cs typeface="Lato" panose="020F0502020204030203" pitchFamily="34" charset="0"/>
              </a:rPr>
              <a:t>{</a:t>
            </a:r>
          </a:p>
        </p:txBody>
      </p:sp>
      <p:sp>
        <p:nvSpPr>
          <p:cNvPr id="6" name="TextBox 5">
            <a:extLst>
              <a:ext uri="{FF2B5EF4-FFF2-40B4-BE49-F238E27FC236}">
                <a16:creationId xmlns:a16="http://schemas.microsoft.com/office/drawing/2014/main" id="{0EF23A96-16EC-7D12-98D3-EE08CBD9A371}"/>
              </a:ext>
            </a:extLst>
          </p:cNvPr>
          <p:cNvSpPr txBox="1"/>
          <p:nvPr/>
        </p:nvSpPr>
        <p:spPr>
          <a:xfrm>
            <a:off x="3633889" y="3232665"/>
            <a:ext cx="420308" cy="1292662"/>
          </a:xfrm>
          <a:prstGeom prst="rect">
            <a:avLst/>
          </a:prstGeom>
          <a:noFill/>
        </p:spPr>
        <p:txBody>
          <a:bodyPr wrap="none" rtlCol="0">
            <a:spAutoFit/>
          </a:bodyPr>
          <a:lstStyle/>
          <a:p>
            <a:r>
              <a:rPr lang="en-US" sz="6000" dirty="0">
                <a:latin typeface="Lato" panose="020F0502020204030203" pitchFamily="34" charset="0"/>
                <a:ea typeface="Lato" panose="020F0502020204030203" pitchFamily="34" charset="0"/>
                <a:cs typeface="Lato" panose="020F0502020204030203" pitchFamily="34" charset="0"/>
              </a:rPr>
              <a:t>{</a:t>
            </a:r>
          </a:p>
          <a:p>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6F9A2E1-14B3-9F4A-BCE5-3DCCD6F756C5}"/>
              </a:ext>
            </a:extLst>
          </p:cNvPr>
          <p:cNvSpPr txBox="1"/>
          <p:nvPr/>
        </p:nvSpPr>
        <p:spPr>
          <a:xfrm>
            <a:off x="4651434" y="1363117"/>
            <a:ext cx="1213794" cy="1569660"/>
          </a:xfrm>
          <a:prstGeom prst="rect">
            <a:avLst/>
          </a:prstGeom>
          <a:noFill/>
        </p:spPr>
        <p:txBody>
          <a:bodyPr wrap="none" rtlCol="0">
            <a:spAutoFit/>
          </a:bodyPr>
          <a:lstStyle/>
          <a:p>
            <a:r>
              <a:rPr lang="en-US" sz="2400" dirty="0">
                <a:latin typeface="Lato" panose="020F0502020204030203" pitchFamily="34" charset="0"/>
                <a:ea typeface="Lato" panose="020F0502020204030203" pitchFamily="34" charset="0"/>
                <a:cs typeface="Lato" panose="020F0502020204030203" pitchFamily="34" charset="0"/>
              </a:rPr>
              <a:t>Food</a:t>
            </a:r>
          </a:p>
          <a:p>
            <a:r>
              <a:rPr lang="en-US" sz="2400" dirty="0">
                <a:latin typeface="Lato" panose="020F0502020204030203" pitchFamily="34" charset="0"/>
                <a:ea typeface="Lato" panose="020F0502020204030203" pitchFamily="34" charset="0"/>
                <a:cs typeface="Lato" panose="020F0502020204030203" pitchFamily="34" charset="0"/>
              </a:rPr>
              <a:t>Water</a:t>
            </a:r>
          </a:p>
          <a:p>
            <a:r>
              <a:rPr lang="en-US" sz="2400" dirty="0">
                <a:latin typeface="Lato" panose="020F0502020204030203" pitchFamily="34" charset="0"/>
                <a:ea typeface="Lato" panose="020F0502020204030203" pitchFamily="34" charset="0"/>
                <a:cs typeface="Lato" panose="020F0502020204030203" pitchFamily="34" charset="0"/>
              </a:rPr>
              <a:t>Clothes</a:t>
            </a:r>
          </a:p>
          <a:p>
            <a:r>
              <a:rPr lang="en-US" sz="2400" dirty="0">
                <a:latin typeface="Lato" panose="020F0502020204030203" pitchFamily="34" charset="0"/>
                <a:ea typeface="Lato" panose="020F0502020204030203" pitchFamily="34" charset="0"/>
                <a:cs typeface="Lato" panose="020F0502020204030203" pitchFamily="34" charset="0"/>
              </a:rPr>
              <a:t>Shelter</a:t>
            </a:r>
          </a:p>
        </p:txBody>
      </p:sp>
      <p:sp>
        <p:nvSpPr>
          <p:cNvPr id="8" name="TextBox 7">
            <a:extLst>
              <a:ext uri="{FF2B5EF4-FFF2-40B4-BE49-F238E27FC236}">
                <a16:creationId xmlns:a16="http://schemas.microsoft.com/office/drawing/2014/main" id="{1B9BC144-6998-A202-EC57-C1EC613A360A}"/>
              </a:ext>
            </a:extLst>
          </p:cNvPr>
          <p:cNvSpPr txBox="1"/>
          <p:nvPr/>
        </p:nvSpPr>
        <p:spPr>
          <a:xfrm>
            <a:off x="4651434" y="3232665"/>
            <a:ext cx="3379451" cy="1200329"/>
          </a:xfrm>
          <a:prstGeom prst="rect">
            <a:avLst/>
          </a:prstGeom>
          <a:noFill/>
        </p:spPr>
        <p:txBody>
          <a:bodyPr wrap="none" rtlCol="0" anchor="ctr">
            <a:spAutoFit/>
          </a:bodyPr>
          <a:lstStyle/>
          <a:p>
            <a:r>
              <a:rPr lang="en-US" sz="2400" dirty="0">
                <a:latin typeface="Lato" panose="020F0502020204030203" pitchFamily="34" charset="0"/>
                <a:ea typeface="Lato" panose="020F0502020204030203" pitchFamily="34" charset="0"/>
                <a:cs typeface="Lato" panose="020F0502020204030203" pitchFamily="34" charset="0"/>
              </a:rPr>
              <a:t>A relationship with God</a:t>
            </a:r>
          </a:p>
          <a:p>
            <a:r>
              <a:rPr lang="en-US" sz="2400" dirty="0">
                <a:latin typeface="Lato" panose="020F0502020204030203" pitchFamily="34" charset="0"/>
                <a:ea typeface="Lato" panose="020F0502020204030203" pitchFamily="34" charset="0"/>
                <a:cs typeface="Lato" panose="020F0502020204030203" pitchFamily="34" charset="0"/>
              </a:rPr>
              <a:t>Peace</a:t>
            </a:r>
          </a:p>
          <a:p>
            <a:r>
              <a:rPr lang="en-US" sz="2400" dirty="0">
                <a:latin typeface="Lato" panose="020F0502020204030203" pitchFamily="34" charset="0"/>
                <a:ea typeface="Lato" panose="020F0502020204030203" pitchFamily="34" charset="0"/>
                <a:cs typeface="Lato" panose="020F0502020204030203" pitchFamily="34" charset="0"/>
              </a:rPr>
              <a:t>Hope</a:t>
            </a:r>
          </a:p>
        </p:txBody>
      </p:sp>
    </p:spTree>
    <p:extLst>
      <p:ext uri="{BB962C8B-B14F-4D97-AF65-F5344CB8AC3E}">
        <p14:creationId xmlns:p14="http://schemas.microsoft.com/office/powerpoint/2010/main" val="245250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3BDB7-6FD9-CC0E-9169-6B7C792F553E}"/>
              </a:ext>
            </a:extLst>
          </p:cNvPr>
          <p:cNvSpPr>
            <a:spLocks noGrp="1"/>
          </p:cNvSpPr>
          <p:nvPr>
            <p:ph type="title"/>
          </p:nvPr>
        </p:nvSpPr>
        <p:spPr/>
        <p:txBody>
          <a:bodyPr/>
          <a:lstStyle/>
          <a:p>
            <a:r>
              <a:rPr lang="en-US" dirty="0"/>
              <a:t>Jesus Walks on Water</a:t>
            </a:r>
          </a:p>
        </p:txBody>
      </p:sp>
      <p:sp>
        <p:nvSpPr>
          <p:cNvPr id="3" name="Text Placeholder 2">
            <a:extLst>
              <a:ext uri="{FF2B5EF4-FFF2-40B4-BE49-F238E27FC236}">
                <a16:creationId xmlns:a16="http://schemas.microsoft.com/office/drawing/2014/main" id="{6B2202C3-5FCC-C02F-C5C3-2829507D4224}"/>
              </a:ext>
            </a:extLst>
          </p:cNvPr>
          <p:cNvSpPr>
            <a:spLocks noGrp="1"/>
          </p:cNvSpPr>
          <p:nvPr>
            <p:ph type="body" sz="quarter" idx="10"/>
          </p:nvPr>
        </p:nvSpPr>
        <p:spPr/>
        <p:txBody>
          <a:bodyPr>
            <a:normAutofit fontScale="85000" lnSpcReduction="20000"/>
          </a:bodyPr>
          <a:lstStyle/>
          <a:p>
            <a:pPr>
              <a:lnSpc>
                <a:spcPct val="150000"/>
              </a:lnSpc>
            </a:pPr>
            <a:r>
              <a:rPr lang="en-US" dirty="0"/>
              <a:t>The Apostles were afraid</a:t>
            </a:r>
          </a:p>
          <a:p>
            <a:pPr>
              <a:lnSpc>
                <a:spcPct val="150000"/>
              </a:lnSpc>
            </a:pPr>
            <a:r>
              <a:rPr lang="en-US" dirty="0"/>
              <a:t>They thought they saw a ghost</a:t>
            </a:r>
          </a:p>
          <a:p>
            <a:pPr>
              <a:lnSpc>
                <a:spcPct val="150000"/>
              </a:lnSpc>
            </a:pPr>
            <a:r>
              <a:rPr lang="en-US" dirty="0"/>
              <a:t>Jesus said, “Take courage…do not be afraid”</a:t>
            </a:r>
          </a:p>
          <a:p>
            <a:pPr>
              <a:lnSpc>
                <a:spcPct val="150000"/>
              </a:lnSpc>
            </a:pPr>
            <a:r>
              <a:rPr lang="en-US" dirty="0"/>
              <a:t>He got into the boat</a:t>
            </a:r>
          </a:p>
          <a:p>
            <a:pPr>
              <a:lnSpc>
                <a:spcPct val="150000"/>
              </a:lnSpc>
            </a:pPr>
            <a:r>
              <a:rPr lang="en-US" dirty="0"/>
              <a:t>The Apostles did not fully understand that Jesus is the Son of God</a:t>
            </a:r>
          </a:p>
          <a:p>
            <a:endParaRPr lang="en-US" dirty="0"/>
          </a:p>
        </p:txBody>
      </p:sp>
    </p:spTree>
    <p:extLst>
      <p:ext uri="{BB962C8B-B14F-4D97-AF65-F5344CB8AC3E}">
        <p14:creationId xmlns:p14="http://schemas.microsoft.com/office/powerpoint/2010/main" val="405882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CE530-F5F9-9DEE-3AF7-428A68A00721}"/>
              </a:ext>
            </a:extLst>
          </p:cNvPr>
          <p:cNvSpPr>
            <a:spLocks noGrp="1"/>
          </p:cNvSpPr>
          <p:nvPr>
            <p:ph type="title"/>
          </p:nvPr>
        </p:nvSpPr>
        <p:spPr/>
        <p:txBody>
          <a:bodyPr/>
          <a:lstStyle/>
          <a:p>
            <a:r>
              <a:rPr lang="en-US" dirty="0"/>
              <a:t>Lessons</a:t>
            </a:r>
          </a:p>
        </p:txBody>
      </p:sp>
      <p:sp>
        <p:nvSpPr>
          <p:cNvPr id="3" name="Text Placeholder 2">
            <a:extLst>
              <a:ext uri="{FF2B5EF4-FFF2-40B4-BE49-F238E27FC236}">
                <a16:creationId xmlns:a16="http://schemas.microsoft.com/office/drawing/2014/main" id="{92D180FA-89BD-04F6-A1C4-5B4CABFE8B69}"/>
              </a:ext>
            </a:extLst>
          </p:cNvPr>
          <p:cNvSpPr>
            <a:spLocks noGrp="1"/>
          </p:cNvSpPr>
          <p:nvPr>
            <p:ph type="body" sz="quarter" idx="10"/>
          </p:nvPr>
        </p:nvSpPr>
        <p:spPr/>
        <p:txBody>
          <a:bodyPr/>
          <a:lstStyle/>
          <a:p>
            <a:pPr>
              <a:lnSpc>
                <a:spcPct val="150000"/>
              </a:lnSpc>
            </a:pPr>
            <a:r>
              <a:rPr lang="en-US" dirty="0"/>
              <a:t>Pray when you are afraid</a:t>
            </a:r>
          </a:p>
          <a:p>
            <a:pPr>
              <a:lnSpc>
                <a:spcPct val="150000"/>
              </a:lnSpc>
            </a:pPr>
            <a:r>
              <a:rPr lang="en-US" dirty="0"/>
              <a:t>Trust Jesus to take care of you</a:t>
            </a:r>
          </a:p>
          <a:p>
            <a:pPr>
              <a:lnSpc>
                <a:spcPct val="150000"/>
              </a:lnSpc>
            </a:pPr>
            <a:r>
              <a:rPr lang="en-US" dirty="0"/>
              <a:t>He will provide for all our needs</a:t>
            </a:r>
          </a:p>
          <a:p>
            <a:pPr>
              <a:lnSpc>
                <a:spcPct val="150000"/>
              </a:lnSpc>
            </a:pPr>
            <a:r>
              <a:rPr lang="en-US" dirty="0"/>
              <a:t>We can always depend on Him</a:t>
            </a:r>
          </a:p>
          <a:p>
            <a:endParaRPr lang="en-US" dirty="0"/>
          </a:p>
        </p:txBody>
      </p:sp>
    </p:spTree>
    <p:extLst>
      <p:ext uri="{BB962C8B-B14F-4D97-AF65-F5344CB8AC3E}">
        <p14:creationId xmlns:p14="http://schemas.microsoft.com/office/powerpoint/2010/main" val="2382663838"/>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11719</TotalTime>
  <Words>266</Words>
  <Application>Microsoft Macintosh PowerPoint</Application>
  <PresentationFormat>On-screen Show (16:9)</PresentationFormat>
  <Paragraphs>46</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D-DIN CONDENSED</vt:lpstr>
      <vt:lpstr>Lato</vt:lpstr>
      <vt:lpstr>Lato Black</vt:lpstr>
      <vt:lpstr>Lato Regular</vt:lpstr>
      <vt:lpstr>With Title</vt:lpstr>
      <vt:lpstr>PowerPoint Presentation</vt:lpstr>
      <vt:lpstr>PowerPoint Presentation</vt:lpstr>
      <vt:lpstr>Jesus Is Rejected at Home</vt:lpstr>
      <vt:lpstr>Jesus &amp; the Apostles Keep Going</vt:lpstr>
      <vt:lpstr>PowerPoint Presentation</vt:lpstr>
      <vt:lpstr>Jesus Feeds 5,000</vt:lpstr>
      <vt:lpstr>Jesus takes care of our needs</vt:lpstr>
      <vt:lpstr>Jesus Walks on Water</vt:lpstr>
      <vt:lpstr>Lessons</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669</cp:revision>
  <dcterms:created xsi:type="dcterms:W3CDTF">2014-04-30T18:34:38Z</dcterms:created>
  <dcterms:modified xsi:type="dcterms:W3CDTF">2026-03-03T15:53:49Z</dcterms:modified>
  <cp:category/>
</cp:coreProperties>
</file>