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handoutMasterIdLst>
    <p:handoutMasterId r:id="rId8"/>
  </p:handoutMasterIdLst>
  <p:sldIdLst>
    <p:sldId id="256" r:id="rId2"/>
    <p:sldId id="269" r:id="rId3"/>
    <p:sldId id="270" r:id="rId4"/>
    <p:sldId id="271" r:id="rId5"/>
    <p:sldId id="273" r:id="rId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59EB"/>
    <a:srgbClr val="6B995E"/>
    <a:srgbClr val="B4471E"/>
    <a:srgbClr val="FE3D60"/>
    <a:srgbClr val="93C0E9"/>
    <a:srgbClr val="789DBB"/>
    <a:srgbClr val="4780BD"/>
    <a:srgbClr val="8B5C40"/>
    <a:srgbClr val="AE4541"/>
    <a:srgbClr val="BB4A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44"/>
    <p:restoredTop sz="94150"/>
  </p:normalViewPr>
  <p:slideViewPr>
    <p:cSldViewPr snapToGrid="0" snapToObjects="1">
      <p:cViewPr varScale="1">
        <p:scale>
          <a:sx n="160" d="100"/>
          <a:sy n="160" d="100"/>
        </p:scale>
        <p:origin x="1016" y="18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7956BFB-72F2-C149-B567-312CA65074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0E3FAE24-DD58-C349-AFB0-44F2BB9DAA6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5AACDBE-C70C-5848-B54E-B7EF5E19C0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7F775A4-25D9-AB46-B3E9-AE6665A365C2}" type="slidenum">
              <a:rPr lang="en-US" smtClean="0"/>
              <a:t>‹#›</a:t>
            </a:fld>
            <a:endParaRPr lang="en-US"/>
          </a:p>
        </p:txBody>
      </p:sp>
      <p:sp>
        <p:nvSpPr>
          <p:cNvPr id="6" name="Date Placeholder 5">
            <a:extLst>
              <a:ext uri="{FF2B5EF4-FFF2-40B4-BE49-F238E27FC236}">
                <a16:creationId xmlns:a16="http://schemas.microsoft.com/office/drawing/2014/main" id="{DC1B7E47-8A17-D744-8FC4-318015769F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9C70D9-64D7-9F45-8AAD-0E4E4CEBF8C6}" type="datetimeFigureOut">
              <a:rPr lang="en-US" smtClean="0"/>
              <a:t>3/3/26</a:t>
            </a:fld>
            <a:endParaRPr lang="en-US"/>
          </a:p>
        </p:txBody>
      </p:sp>
    </p:spTree>
    <p:extLst>
      <p:ext uri="{BB962C8B-B14F-4D97-AF65-F5344CB8AC3E}">
        <p14:creationId xmlns:p14="http://schemas.microsoft.com/office/powerpoint/2010/main" val="28287140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EF2E6-BCF3-D244-B8EE-5FE587E39786}" type="datetimeFigureOut">
              <a:rPr lang="en-US" smtClean="0"/>
              <a:t>3/3/26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549DA4-92F7-5142-BC07-D017BC38878B}" type="slidenum">
              <a:rPr lang="en-US" smtClean="0"/>
              <a:t>‹#›</a:t>
            </a:fld>
            <a:endParaRPr lang="en-US"/>
          </a:p>
        </p:txBody>
      </p:sp>
    </p:spTree>
    <p:extLst>
      <p:ext uri="{BB962C8B-B14F-4D97-AF65-F5344CB8AC3E}">
        <p14:creationId xmlns:p14="http://schemas.microsoft.com/office/powerpoint/2010/main" val="514744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ome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520699" y="1420092"/>
            <a:ext cx="2781301" cy="3363913"/>
          </a:xfrm>
        </p:spPr>
        <p:txBody>
          <a:bodyPr anchor="b">
            <a:normAutofit/>
          </a:bodyPr>
          <a:lstStyle>
            <a:lvl1pPr marL="0" indent="0" algn="ctr">
              <a:buNone/>
              <a:defRPr sz="19900">
                <a:latin typeface="Lato Black"/>
                <a:cs typeface="Lato Black"/>
              </a:defRPr>
            </a:lvl1pPr>
          </a:lstStyle>
          <a:p>
            <a:pPr lvl="0"/>
            <a:r>
              <a:rPr lang="en-US"/>
              <a:t>9</a:t>
            </a:r>
            <a:endParaRPr lang="en-US" dirty="0"/>
          </a:p>
        </p:txBody>
      </p:sp>
      <p:pic>
        <p:nvPicPr>
          <p:cNvPr id="7" name="Picture 6" descr="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986" y="4503641"/>
            <a:ext cx="1825066" cy="259424"/>
          </a:xfrm>
          <a:prstGeom prst="rect">
            <a:avLst/>
          </a:prstGeom>
        </p:spPr>
      </p:pic>
      <p:sp>
        <p:nvSpPr>
          <p:cNvPr id="3" name="Subtitle 2"/>
          <p:cNvSpPr>
            <a:spLocks noGrp="1"/>
          </p:cNvSpPr>
          <p:nvPr>
            <p:ph type="subTitle" idx="1" hasCustomPrompt="1"/>
          </p:nvPr>
        </p:nvSpPr>
        <p:spPr>
          <a:xfrm>
            <a:off x="3302000" y="2272938"/>
            <a:ext cx="5176113" cy="1741714"/>
          </a:xfrm>
        </p:spPr>
        <p:txBody>
          <a:bodyPr anchor="ctr">
            <a:noAutofit/>
          </a:bodyPr>
          <a:lstStyle>
            <a:lvl1pPr marL="0" indent="0" algn="ctr">
              <a:lnSpc>
                <a:spcPct val="80000"/>
              </a:lnSpc>
              <a:buNone/>
              <a:defRPr sz="4000" b="1" spc="0" baseline="0">
                <a:solidFill>
                  <a:schemeClr val="tx1">
                    <a:tint val="75000"/>
                  </a:schemeClr>
                </a:solidFill>
                <a:latin typeface="Lato Black"/>
                <a:cs typeface="Lato Black"/>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Title of Lesson</a:t>
            </a:r>
            <a:br>
              <a:rPr lang="en-US" dirty="0"/>
            </a:br>
            <a:r>
              <a:rPr lang="en-US" dirty="0"/>
              <a:t>Second Line of Title</a:t>
            </a:r>
          </a:p>
        </p:txBody>
      </p:sp>
    </p:spTree>
    <p:extLst>
      <p:ext uri="{BB962C8B-B14F-4D97-AF65-F5344CB8AC3E}">
        <p14:creationId xmlns:p14="http://schemas.microsoft.com/office/powerpoint/2010/main" val="144475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251437"/>
            <a:ext cx="7913687" cy="364224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6836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oub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1326730"/>
          </a:xfrm>
        </p:spPr>
        <p:txBody>
          <a:bodyPr anchor="b"/>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724297"/>
            <a:ext cx="7913687" cy="316938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5358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i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533760"/>
          </a:xfrm>
        </p:spPr>
        <p:txBody>
          <a:bodyPr>
            <a:normAutofit/>
          </a:bodyPr>
          <a:lstStyle>
            <a:lvl1pPr>
              <a:defRPr sz="2400"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924675"/>
            <a:ext cx="7913687" cy="3969006"/>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3254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ble Vers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713221" y="429598"/>
            <a:ext cx="7473085" cy="3680039"/>
          </a:xfrm>
        </p:spPr>
        <p:txBody>
          <a:bodyPr anchor="ct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800">
                <a:latin typeface="Lato Regular"/>
                <a:cs typeface="Lato Regular"/>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For God so loved the world, that He gave His only begotten Son, that whoever believes in Him shall not perish, but have eternal life.</a:t>
            </a:r>
          </a:p>
        </p:txBody>
      </p:sp>
      <p:sp>
        <p:nvSpPr>
          <p:cNvPr id="3" name="Text Placeholder 2"/>
          <p:cNvSpPr>
            <a:spLocks noGrp="1"/>
          </p:cNvSpPr>
          <p:nvPr>
            <p:ph type="body" sz="quarter" idx="11" hasCustomPrompt="1"/>
          </p:nvPr>
        </p:nvSpPr>
        <p:spPr>
          <a:xfrm>
            <a:off x="713221" y="4109637"/>
            <a:ext cx="4156042" cy="522988"/>
          </a:xfrm>
        </p:spPr>
        <p:txBody>
          <a:bodyPr>
            <a:normAutofit/>
          </a:bodyPr>
          <a:lstStyle>
            <a:lvl1pPr marL="0" indent="0" algn="l">
              <a:buNone/>
              <a:defRPr sz="2800" b="1" i="0" baseline="0">
                <a:latin typeface="Lato" panose="020F0502020204030203" pitchFamily="34" charset="0"/>
                <a:ea typeface="Lato" panose="020F0502020204030203" pitchFamily="34" charset="0"/>
                <a:cs typeface="Lato" panose="020F050202020403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 John 3:16</a:t>
            </a:r>
          </a:p>
        </p:txBody>
      </p:sp>
    </p:spTree>
    <p:extLst>
      <p:ext uri="{BB962C8B-B14F-4D97-AF65-F5344CB8AC3E}">
        <p14:creationId xmlns:p14="http://schemas.microsoft.com/office/powerpoint/2010/main" val="1649283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Ful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285" y="465439"/>
            <a:ext cx="7913430" cy="4236288"/>
          </a:xfrm>
        </p:spPr>
        <p:txBody>
          <a:bodyPr anchor="ctr">
            <a:normAutofit/>
          </a:bodyPr>
          <a:lstStyle>
            <a:lvl1pPr algn="ctr">
              <a:defRPr sz="40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spTree>
    <p:extLst>
      <p:ext uri="{BB962C8B-B14F-4D97-AF65-F5344CB8AC3E}">
        <p14:creationId xmlns:p14="http://schemas.microsoft.com/office/powerpoint/2010/main" val="531764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es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1357" y="1077951"/>
            <a:ext cx="5577358" cy="3623776"/>
          </a:xfrm>
        </p:spPr>
        <p:txBody>
          <a:bodyPr anchor="t">
            <a:normAutofit/>
          </a:bodyPr>
          <a:lstStyle>
            <a:lvl1pPr algn="l">
              <a:defRPr sz="48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4D27322F-3480-966B-9E1E-95FD6758503A}"/>
              </a:ext>
            </a:extLst>
          </p:cNvPr>
          <p:cNvPicPr>
            <a:picLocks noChangeAspect="1"/>
          </p:cNvPicPr>
          <p:nvPr userDrawn="1"/>
        </p:nvPicPr>
        <p:blipFill>
          <a:blip r:embed="rId3"/>
          <a:srcRect/>
          <a:stretch/>
        </p:blipFill>
        <p:spPr>
          <a:xfrm>
            <a:off x="615286" y="929268"/>
            <a:ext cx="2105612" cy="2105612"/>
          </a:xfrm>
          <a:prstGeom prst="rect">
            <a:avLst/>
          </a:prstGeom>
        </p:spPr>
      </p:pic>
    </p:spTree>
    <p:extLst>
      <p:ext uri="{BB962C8B-B14F-4D97-AF65-F5344CB8AC3E}">
        <p14:creationId xmlns:p14="http://schemas.microsoft.com/office/powerpoint/2010/main" val="1411821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p:bg>
      <p:bgPr>
        <a:solidFill>
          <a:schemeClr val="bg2">
            <a:lumMod val="10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atter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422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8230" y="205979"/>
            <a:ext cx="791343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98230" y="1318483"/>
            <a:ext cx="7913430" cy="33944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93260633"/>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0" r:id="rId3"/>
    <p:sldLayoutId id="2147483671" r:id="rId4"/>
    <p:sldLayoutId id="2147483655" r:id="rId5"/>
    <p:sldLayoutId id="2147483667" r:id="rId6"/>
    <p:sldLayoutId id="2147483673" r:id="rId7"/>
    <p:sldLayoutId id="2147483668" r:id="rId8"/>
    <p:sldLayoutId id="2147483672" r:id="rId9"/>
  </p:sldLayoutIdLst>
  <p:txStyles>
    <p:titleStyle>
      <a:lvl1pPr algn="l" defTabSz="457200" rtl="0" eaLnBrk="1" latinLnBrk="0" hangingPunct="1">
        <a:spcBef>
          <a:spcPct val="0"/>
        </a:spcBef>
        <a:buNone/>
        <a:defRPr sz="3600" b="1" i="0" kern="1200" spc="-150">
          <a:solidFill>
            <a:schemeClr val="tx1"/>
          </a:solidFill>
          <a:latin typeface="Lato Black" panose="020F0502020204030203" pitchFamily="34" charset="0"/>
          <a:ea typeface="Lato Black" panose="020F0502020204030203" pitchFamily="34" charset="0"/>
          <a:cs typeface="Lato Black" panose="020F0502020204030203" pitchFamily="34" charset="0"/>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742950" indent="-285750" algn="l" defTabSz="457200" rtl="0" eaLnBrk="1" latinLnBrk="0" hangingPunct="1">
        <a:spcBef>
          <a:spcPct val="20000"/>
        </a:spcBef>
        <a:buFont typeface="Arial"/>
        <a:buChar char="–"/>
        <a:defRPr sz="2800" b="0" i="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457200" rtl="0" eaLnBrk="1" latinLnBrk="0" hangingPunct="1">
        <a:spcBef>
          <a:spcPct val="20000"/>
        </a:spcBef>
        <a:buFont typeface="Arial"/>
        <a:buChar char="•"/>
        <a:defRPr sz="2400" b="0" i="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03635" y="1429057"/>
            <a:ext cx="2089632" cy="3363913"/>
          </a:xfrm>
        </p:spPr>
        <p:txBody>
          <a:bodyPr/>
          <a:lstStyle/>
          <a:p>
            <a:r>
              <a:rPr lang="en-US" dirty="0"/>
              <a:t>7</a:t>
            </a:r>
          </a:p>
        </p:txBody>
      </p:sp>
      <p:sp>
        <p:nvSpPr>
          <p:cNvPr id="3" name="Subtitle 2"/>
          <p:cNvSpPr>
            <a:spLocks noGrp="1"/>
          </p:cNvSpPr>
          <p:nvPr>
            <p:ph type="subTitle" idx="1"/>
          </p:nvPr>
        </p:nvSpPr>
        <p:spPr>
          <a:xfrm>
            <a:off x="2787395" y="2514600"/>
            <a:ext cx="6029433" cy="1398511"/>
          </a:xfrm>
        </p:spPr>
        <p:txBody>
          <a:bodyPr/>
          <a:lstStyle/>
          <a:p>
            <a:pPr algn="l"/>
            <a:r>
              <a:rPr lang="en-US" sz="4800" dirty="0">
                <a:latin typeface="Lato Black" panose="020F0502020204030203" pitchFamily="34" charset="0"/>
                <a:ea typeface="Lato Black" panose="020F0502020204030203" pitchFamily="34" charset="0"/>
                <a:cs typeface="Lato Black" panose="020F0502020204030203" pitchFamily="34" charset="0"/>
              </a:rPr>
              <a:t>Advanced Training</a:t>
            </a:r>
          </a:p>
          <a:p>
            <a:pPr algn="l"/>
            <a:r>
              <a:rPr lang="en-US" dirty="0">
                <a:latin typeface="D-DIN Condensed" panose="020B0504030202030204" pitchFamily="34" charset="77"/>
                <a:ea typeface="Lato Black" panose="020F0502020204030203" pitchFamily="34" charset="0"/>
                <a:cs typeface="Lato Black" panose="020F0502020204030203" pitchFamily="34" charset="0"/>
              </a:rPr>
              <a:t>MARK 9:1-10:45</a:t>
            </a:r>
          </a:p>
        </p:txBody>
      </p:sp>
    </p:spTree>
    <p:extLst>
      <p:ext uri="{BB962C8B-B14F-4D97-AF65-F5344CB8AC3E}">
        <p14:creationId xmlns:p14="http://schemas.microsoft.com/office/powerpoint/2010/main" val="469371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70600AE7-9653-2ABB-3080-57293E09CB4F}"/>
              </a:ext>
            </a:extLst>
          </p:cNvPr>
          <p:cNvSpPr>
            <a:spLocks noGrp="1"/>
          </p:cNvSpPr>
          <p:nvPr>
            <p:ph type="body" sz="quarter" idx="10"/>
          </p:nvPr>
        </p:nvSpPr>
        <p:spPr>
          <a:xfrm>
            <a:off x="713221" y="429598"/>
            <a:ext cx="7473085" cy="3680039"/>
          </a:xfrm>
        </p:spPr>
        <p:txBody>
          <a:bodyPr/>
          <a:lstStyle/>
          <a:p>
            <a:r>
              <a:rPr lang="en-US" dirty="0"/>
              <a:t>And you shall love the Lord your God with all your heart, and with all your soul, and with all your mind, and with all your strength. The second is this, ‘You shall love your neighbor as yourself.’ There is no other commandment greater than these.</a:t>
            </a:r>
          </a:p>
        </p:txBody>
      </p:sp>
      <p:sp>
        <p:nvSpPr>
          <p:cNvPr id="10" name="Text Placeholder 2">
            <a:extLst>
              <a:ext uri="{FF2B5EF4-FFF2-40B4-BE49-F238E27FC236}">
                <a16:creationId xmlns:a16="http://schemas.microsoft.com/office/drawing/2014/main" id="{6499787B-2567-9000-9602-ADD95329A2BF}"/>
              </a:ext>
            </a:extLst>
          </p:cNvPr>
          <p:cNvSpPr>
            <a:spLocks noGrp="1"/>
          </p:cNvSpPr>
          <p:nvPr>
            <p:ph type="body" sz="quarter" idx="11"/>
          </p:nvPr>
        </p:nvSpPr>
        <p:spPr>
          <a:xfrm>
            <a:off x="713221" y="4109637"/>
            <a:ext cx="4156042" cy="522988"/>
          </a:xfrm>
        </p:spPr>
        <p:txBody>
          <a:bodyPr/>
          <a:lstStyle/>
          <a:p>
            <a:r>
              <a:rPr lang="en-US" b="0" i="0" u="none" strike="noStrike" dirty="0">
                <a:solidFill>
                  <a:schemeClr val="bg1"/>
                </a:solidFill>
                <a:effectLst/>
              </a:rPr>
              <a:t>– Mark 12:30-31</a:t>
            </a:r>
            <a:endParaRPr lang="en-US" dirty="0">
              <a:solidFill>
                <a:schemeClr val="bg1"/>
              </a:solidFill>
            </a:endParaRPr>
          </a:p>
        </p:txBody>
      </p:sp>
    </p:spTree>
    <p:extLst>
      <p:ext uri="{BB962C8B-B14F-4D97-AF65-F5344CB8AC3E}">
        <p14:creationId xmlns:p14="http://schemas.microsoft.com/office/powerpoint/2010/main" val="919816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61BC495-CDF3-5B4D-4543-020692B9CCE8}"/>
              </a:ext>
            </a:extLst>
          </p:cNvPr>
          <p:cNvSpPr>
            <a:spLocks noGrp="1"/>
          </p:cNvSpPr>
          <p:nvPr>
            <p:ph type="body" sz="quarter" idx="10"/>
          </p:nvPr>
        </p:nvSpPr>
        <p:spPr>
          <a:xfrm>
            <a:off x="713221" y="429598"/>
            <a:ext cx="7826480" cy="3680039"/>
          </a:xfrm>
        </p:spPr>
        <p:txBody>
          <a:bodyPr>
            <a:normAutofit/>
          </a:bodyPr>
          <a:lstStyle/>
          <a:p>
            <a:r>
              <a:rPr lang="en-US" sz="4000" b="0" i="0" u="none" strike="noStrike" dirty="0">
                <a:solidFill>
                  <a:schemeClr val="bg1"/>
                </a:solidFill>
                <a:effectLst/>
                <a:latin typeface="Lato" panose="020F0502020204030203" pitchFamily="34" charset="0"/>
                <a:cs typeface="Lato" panose="020F0502020204030203" pitchFamily="34" charset="0"/>
              </a:rPr>
              <a:t>As in water face </a:t>
            </a:r>
            <a:r>
              <a:rPr lang="en-US" sz="4000" b="0" i="1" u="none" strike="noStrike" dirty="0">
                <a:solidFill>
                  <a:schemeClr val="bg1"/>
                </a:solidFill>
                <a:effectLst/>
                <a:latin typeface="Lato" panose="020F0502020204030203" pitchFamily="34" charset="0"/>
                <a:cs typeface="Lato" panose="020F0502020204030203" pitchFamily="34" charset="0"/>
              </a:rPr>
              <a:t>reflects</a:t>
            </a:r>
            <a:r>
              <a:rPr lang="en-US" sz="4000" b="0" i="0" u="none" strike="noStrike" dirty="0">
                <a:solidFill>
                  <a:schemeClr val="bg1"/>
                </a:solidFill>
                <a:effectLst/>
                <a:latin typeface="Lato" panose="020F0502020204030203" pitchFamily="34" charset="0"/>
                <a:cs typeface="Lato" panose="020F0502020204030203" pitchFamily="34" charset="0"/>
              </a:rPr>
              <a:t> face,</a:t>
            </a:r>
            <a:br>
              <a:rPr lang="en-US" sz="4000" dirty="0">
                <a:solidFill>
                  <a:schemeClr val="bg1"/>
                </a:solidFill>
                <a:latin typeface="Lato" panose="020F0502020204030203" pitchFamily="34" charset="0"/>
                <a:cs typeface="Lato" panose="020F0502020204030203" pitchFamily="34" charset="0"/>
              </a:rPr>
            </a:br>
            <a:r>
              <a:rPr lang="en-US" sz="4000" b="0" i="0" u="none" strike="noStrike" dirty="0">
                <a:solidFill>
                  <a:schemeClr val="bg1"/>
                </a:solidFill>
                <a:effectLst/>
                <a:latin typeface="Lato" panose="020F0502020204030203" pitchFamily="34" charset="0"/>
                <a:cs typeface="Lato" panose="020F0502020204030203" pitchFamily="34" charset="0"/>
              </a:rPr>
              <a:t>So the heart of man </a:t>
            </a:r>
            <a:r>
              <a:rPr lang="en-US" sz="4000" b="0" i="1" u="none" strike="noStrike" dirty="0">
                <a:solidFill>
                  <a:schemeClr val="bg1"/>
                </a:solidFill>
                <a:effectLst/>
                <a:latin typeface="Lato" panose="020F0502020204030203" pitchFamily="34" charset="0"/>
                <a:cs typeface="Lato" panose="020F0502020204030203" pitchFamily="34" charset="0"/>
              </a:rPr>
              <a:t>reflects</a:t>
            </a:r>
            <a:r>
              <a:rPr lang="en-US" sz="4000" b="0" i="0" u="none" strike="noStrike" dirty="0">
                <a:solidFill>
                  <a:schemeClr val="bg1"/>
                </a:solidFill>
                <a:effectLst/>
                <a:latin typeface="Lato" panose="020F0502020204030203" pitchFamily="34" charset="0"/>
                <a:cs typeface="Lato" panose="020F0502020204030203" pitchFamily="34" charset="0"/>
              </a:rPr>
              <a:t> man.</a:t>
            </a:r>
            <a:endParaRPr lang="en-US" sz="4000" dirty="0">
              <a:solidFill>
                <a:schemeClr val="bg1"/>
              </a:solidFill>
              <a:latin typeface="Lato" panose="020F0502020204030203" pitchFamily="34" charset="0"/>
              <a:cs typeface="Lato" panose="020F0502020204030203" pitchFamily="34" charset="0"/>
            </a:endParaRPr>
          </a:p>
        </p:txBody>
      </p:sp>
      <p:sp>
        <p:nvSpPr>
          <p:cNvPr id="5" name="Text Placeholder 4">
            <a:extLst>
              <a:ext uri="{FF2B5EF4-FFF2-40B4-BE49-F238E27FC236}">
                <a16:creationId xmlns:a16="http://schemas.microsoft.com/office/drawing/2014/main" id="{FEC01AA3-6D96-6343-56E2-03199CC6D780}"/>
              </a:ext>
            </a:extLst>
          </p:cNvPr>
          <p:cNvSpPr>
            <a:spLocks noGrp="1"/>
          </p:cNvSpPr>
          <p:nvPr>
            <p:ph type="body" sz="quarter" idx="11"/>
          </p:nvPr>
        </p:nvSpPr>
        <p:spPr/>
        <p:txBody>
          <a:bodyPr/>
          <a:lstStyle/>
          <a:p>
            <a:r>
              <a:rPr lang="en-US" dirty="0"/>
              <a:t>– Proverbs 27:19</a:t>
            </a:r>
          </a:p>
        </p:txBody>
      </p:sp>
    </p:spTree>
    <p:extLst>
      <p:ext uri="{BB962C8B-B14F-4D97-AF65-F5344CB8AC3E}">
        <p14:creationId xmlns:p14="http://schemas.microsoft.com/office/powerpoint/2010/main" val="3335349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7DCA79F-B1F0-ED7E-7B12-91CF3CFE52A4}"/>
              </a:ext>
            </a:extLst>
          </p:cNvPr>
          <p:cNvSpPr>
            <a:spLocks noGrp="1"/>
          </p:cNvSpPr>
          <p:nvPr>
            <p:ph type="title"/>
          </p:nvPr>
        </p:nvSpPr>
        <p:spPr>
          <a:xfrm>
            <a:off x="598230" y="205979"/>
            <a:ext cx="7913430" cy="857250"/>
          </a:xfrm>
        </p:spPr>
        <p:txBody>
          <a:bodyPr/>
          <a:lstStyle/>
          <a:p>
            <a:r>
              <a:rPr lang="en-US" dirty="0"/>
              <a:t>Time to Check Our Hearts</a:t>
            </a:r>
          </a:p>
        </p:txBody>
      </p:sp>
      <p:sp>
        <p:nvSpPr>
          <p:cNvPr id="10" name="Text Placeholder 2">
            <a:extLst>
              <a:ext uri="{FF2B5EF4-FFF2-40B4-BE49-F238E27FC236}">
                <a16:creationId xmlns:a16="http://schemas.microsoft.com/office/drawing/2014/main" id="{7B7A3501-8F26-CED9-8A32-083B7123AB8D}"/>
              </a:ext>
            </a:extLst>
          </p:cNvPr>
          <p:cNvSpPr>
            <a:spLocks noGrp="1"/>
          </p:cNvSpPr>
          <p:nvPr>
            <p:ph type="body" sz="quarter" idx="10"/>
          </p:nvPr>
        </p:nvSpPr>
        <p:spPr>
          <a:xfrm>
            <a:off x="598488" y="1251437"/>
            <a:ext cx="7913687" cy="3642243"/>
          </a:xfrm>
        </p:spPr>
        <p:txBody>
          <a:bodyPr>
            <a:normAutofit fontScale="77500" lnSpcReduction="20000"/>
          </a:bodyPr>
          <a:lstStyle/>
          <a:p>
            <a:pPr algn="l" rtl="0" fontAlgn="base">
              <a:spcBef>
                <a:spcPts val="1200"/>
              </a:spcBef>
              <a:spcAft>
                <a:spcPts val="0"/>
              </a:spcAft>
              <a:buFont typeface="Arial" panose="020B0604020202020204" pitchFamily="34" charset="0"/>
              <a:buChar char="•"/>
            </a:pPr>
            <a:r>
              <a:rPr lang="en-US" sz="2800" i="0" u="none" strike="noStrike" dirty="0">
                <a:solidFill>
                  <a:schemeClr val="bg1"/>
                </a:solidFill>
                <a:effectLst/>
              </a:rPr>
              <a:t>Is your heart hard or loving?</a:t>
            </a:r>
          </a:p>
          <a:p>
            <a:pPr algn="l" rtl="0" fontAlgn="base">
              <a:spcBef>
                <a:spcPts val="1200"/>
              </a:spcBef>
              <a:spcAft>
                <a:spcPts val="0"/>
              </a:spcAft>
              <a:buFont typeface="Arial" panose="020B0604020202020204" pitchFamily="34" charset="0"/>
              <a:buChar char="•"/>
            </a:pPr>
            <a:r>
              <a:rPr lang="en-US" sz="2800" i="0" u="none" strike="noStrike" dirty="0">
                <a:solidFill>
                  <a:schemeClr val="bg1"/>
                </a:solidFill>
                <a:effectLst/>
              </a:rPr>
              <a:t>Do you obey because you love Jesus or just because you have to?</a:t>
            </a:r>
          </a:p>
          <a:p>
            <a:pPr algn="l" rtl="0" fontAlgn="base">
              <a:spcBef>
                <a:spcPts val="1200"/>
              </a:spcBef>
              <a:spcAft>
                <a:spcPts val="0"/>
              </a:spcAft>
              <a:buFont typeface="Arial" panose="020B0604020202020204" pitchFamily="34" charset="0"/>
              <a:buChar char="•"/>
            </a:pPr>
            <a:r>
              <a:rPr lang="en-US" sz="2800" i="0" u="none" strike="noStrike" dirty="0">
                <a:solidFill>
                  <a:schemeClr val="bg1"/>
                </a:solidFill>
                <a:effectLst/>
              </a:rPr>
              <a:t>How do you talk to friends and siblings?</a:t>
            </a:r>
          </a:p>
          <a:p>
            <a:pPr algn="l" rtl="0" fontAlgn="base">
              <a:spcBef>
                <a:spcPts val="1200"/>
              </a:spcBef>
              <a:spcAft>
                <a:spcPts val="0"/>
              </a:spcAft>
              <a:buFont typeface="Arial" panose="020B0604020202020204" pitchFamily="34" charset="0"/>
              <a:buChar char="•"/>
            </a:pPr>
            <a:r>
              <a:rPr lang="en-US" sz="2800" i="0" u="none" strike="noStrike" dirty="0">
                <a:solidFill>
                  <a:schemeClr val="bg1"/>
                </a:solidFill>
                <a:effectLst/>
              </a:rPr>
              <a:t>How do you act toward your parents?</a:t>
            </a:r>
          </a:p>
          <a:p>
            <a:pPr>
              <a:lnSpc>
                <a:spcPct val="150000"/>
              </a:lnSpc>
            </a:pPr>
            <a:r>
              <a:rPr lang="en-US" sz="2800" dirty="0"/>
              <a:t>Are you thankful for your blessings?</a:t>
            </a:r>
          </a:p>
          <a:p>
            <a:pPr>
              <a:lnSpc>
                <a:spcPct val="150000"/>
              </a:lnSpc>
            </a:pPr>
            <a:r>
              <a:rPr lang="en-US" sz="2800" dirty="0"/>
              <a:t>Do you complain or always want more?</a:t>
            </a:r>
          </a:p>
          <a:p>
            <a:pPr>
              <a:lnSpc>
                <a:spcPct val="150000"/>
              </a:lnSpc>
            </a:pPr>
            <a:r>
              <a:rPr lang="en-US" sz="2800" dirty="0"/>
              <a:t>Do you look for ways to help and serve others?</a:t>
            </a:r>
          </a:p>
          <a:p>
            <a:pPr algn="l" rtl="0" fontAlgn="base">
              <a:spcBef>
                <a:spcPts val="1200"/>
              </a:spcBef>
              <a:spcAft>
                <a:spcPts val="0"/>
              </a:spcAft>
              <a:buFont typeface="Arial" panose="020B0604020202020204" pitchFamily="34" charset="0"/>
              <a:buChar char="•"/>
            </a:pPr>
            <a:endParaRPr lang="en-US" sz="2800" b="1" i="0" u="none" strike="noStrike" dirty="0">
              <a:solidFill>
                <a:schemeClr val="bg1"/>
              </a:solidFill>
              <a:effectLst/>
            </a:endParaRPr>
          </a:p>
          <a:p>
            <a:endParaRPr lang="en-US" dirty="0"/>
          </a:p>
        </p:txBody>
      </p:sp>
    </p:spTree>
    <p:extLst>
      <p:ext uri="{BB962C8B-B14F-4D97-AF65-F5344CB8AC3E}">
        <p14:creationId xmlns:p14="http://schemas.microsoft.com/office/powerpoint/2010/main" val="39681290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D2E1631-0B29-1393-F620-B2048B348040}"/>
              </a:ext>
            </a:extLst>
          </p:cNvPr>
          <p:cNvSpPr txBox="1"/>
          <p:nvPr/>
        </p:nvSpPr>
        <p:spPr>
          <a:xfrm>
            <a:off x="2754034" y="1036684"/>
            <a:ext cx="3635932" cy="584775"/>
          </a:xfrm>
          <a:prstGeom prst="rect">
            <a:avLst/>
          </a:prstGeom>
          <a:noFill/>
        </p:spPr>
        <p:txBody>
          <a:bodyPr wrap="none" rtlCol="0">
            <a:spAutoFit/>
          </a:bodyPr>
          <a:lstStyle/>
          <a:p>
            <a:pPr algn="ctr"/>
            <a:r>
              <a:rPr lang="en-US" sz="3200" b="1" dirty="0">
                <a:latin typeface="Lato" panose="020F0502020204030203" pitchFamily="34" charset="0"/>
                <a:ea typeface="Lato" panose="020F0502020204030203" pitchFamily="34" charset="0"/>
                <a:cs typeface="Lato" panose="020F0502020204030203" pitchFamily="34" charset="0"/>
              </a:rPr>
              <a:t>How is your heart?</a:t>
            </a:r>
          </a:p>
        </p:txBody>
      </p:sp>
      <p:sp>
        <p:nvSpPr>
          <p:cNvPr id="6" name="Heart 5">
            <a:extLst>
              <a:ext uri="{FF2B5EF4-FFF2-40B4-BE49-F238E27FC236}">
                <a16:creationId xmlns:a16="http://schemas.microsoft.com/office/drawing/2014/main" id="{66B43390-9A21-127F-06FE-9BB8EC44862F}"/>
              </a:ext>
            </a:extLst>
          </p:cNvPr>
          <p:cNvSpPr/>
          <p:nvPr/>
        </p:nvSpPr>
        <p:spPr>
          <a:xfrm>
            <a:off x="3361414" y="2134428"/>
            <a:ext cx="2421172" cy="2051901"/>
          </a:xfrm>
          <a:prstGeom prst="hear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6458105"/>
      </p:ext>
    </p:extLst>
  </p:cSld>
  <p:clrMapOvr>
    <a:masterClrMapping/>
  </p:clrMapOvr>
</p:sld>
</file>

<file path=ppt/theme/theme1.xml><?xml version="1.0" encoding="utf-8"?>
<a:theme xmlns:a="http://schemas.openxmlformats.org/drawingml/2006/main" name="With Title">
  <a:themeElements>
    <a:clrScheme name="All White">
      <a:dk1>
        <a:srgbClr val="FFFFFF"/>
      </a:dk1>
      <a:lt1>
        <a:srgbClr val="FFFFFF"/>
      </a:lt1>
      <a:dk2>
        <a:srgbClr val="FFFFFF"/>
      </a:dk2>
      <a:lt2>
        <a:srgbClr val="F8F8F8"/>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76200"/>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4930</TotalTime>
  <Words>155</Words>
  <Application>Microsoft Macintosh PowerPoint</Application>
  <PresentationFormat>On-screen Show (16:9)</PresentationFormat>
  <Paragraphs>16</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Calibri</vt:lpstr>
      <vt:lpstr>D-DIN Condensed</vt:lpstr>
      <vt:lpstr>Lato</vt:lpstr>
      <vt:lpstr>Lato Black</vt:lpstr>
      <vt:lpstr>Lato Regular</vt:lpstr>
      <vt:lpstr>With Title</vt:lpstr>
      <vt:lpstr>PowerPoint Presentation</vt:lpstr>
      <vt:lpstr>PowerPoint Presentation</vt:lpstr>
      <vt:lpstr>PowerPoint Presentation</vt:lpstr>
      <vt:lpstr>Time to Check Our Hearts</vt:lpstr>
      <vt:lpstr>PowerPoint Presentation</vt:lpstr>
    </vt:vector>
  </TitlesOfParts>
  <Manager/>
  <Company>BibleTalk.tv</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Exodus for Beginners - #1</dc:title>
  <dc:subject/>
  <dc:creator>Mike Mazzalongo</dc:creator>
  <cp:keywords/>
  <dc:description/>
  <cp:lastModifiedBy>Hal Gatewood</cp:lastModifiedBy>
  <cp:revision>666</cp:revision>
  <dcterms:created xsi:type="dcterms:W3CDTF">2014-04-30T18:34:38Z</dcterms:created>
  <dcterms:modified xsi:type="dcterms:W3CDTF">2026-03-03T16:01:27Z</dcterms:modified>
  <cp:category/>
</cp:coreProperties>
</file>