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handoutMasterIdLst>
    <p:handoutMasterId r:id="rId11"/>
  </p:handoutMasterIdLst>
  <p:sldIdLst>
    <p:sldId id="256" r:id="rId2"/>
    <p:sldId id="269" r:id="rId3"/>
    <p:sldId id="275" r:id="rId4"/>
    <p:sldId id="270" r:id="rId5"/>
    <p:sldId id="271" r:id="rId6"/>
    <p:sldId id="272" r:id="rId7"/>
    <p:sldId id="273" r:id="rId8"/>
    <p:sldId id="274" r:id="rId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59EB"/>
    <a:srgbClr val="6B995E"/>
    <a:srgbClr val="B4471E"/>
    <a:srgbClr val="FE3D60"/>
    <a:srgbClr val="93C0E9"/>
    <a:srgbClr val="789DBB"/>
    <a:srgbClr val="4780BD"/>
    <a:srgbClr val="8B5C40"/>
    <a:srgbClr val="AE4541"/>
    <a:srgbClr val="BB4A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75"/>
    <p:restoredTop sz="94150"/>
  </p:normalViewPr>
  <p:slideViewPr>
    <p:cSldViewPr snapToGrid="0" snapToObjects="1">
      <p:cViewPr varScale="1">
        <p:scale>
          <a:sx n="142" d="100"/>
          <a:sy n="142" d="100"/>
        </p:scale>
        <p:origin x="1536" y="47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7956BFB-72F2-C149-B567-312CA65074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0E3FAE24-DD58-C349-AFB0-44F2BB9DAA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5AACDBE-C70C-5848-B54E-B7EF5E19C0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F775A4-25D9-AB46-B3E9-AE6665A365C2}" type="slidenum">
              <a:rPr lang="en-US" smtClean="0"/>
              <a:t>‹#›</a:t>
            </a:fld>
            <a:endParaRPr lang="en-US"/>
          </a:p>
        </p:txBody>
      </p:sp>
      <p:sp>
        <p:nvSpPr>
          <p:cNvPr id="6" name="Date Placeholder 5">
            <a:extLst>
              <a:ext uri="{FF2B5EF4-FFF2-40B4-BE49-F238E27FC236}">
                <a16:creationId xmlns:a16="http://schemas.microsoft.com/office/drawing/2014/main" id="{DC1B7E47-8A17-D744-8FC4-318015769F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9C70D9-64D7-9F45-8AAD-0E4E4CEBF8C6}" type="datetimeFigureOut">
              <a:rPr lang="en-US" smtClean="0"/>
              <a:t>3/3/26</a:t>
            </a:fld>
            <a:endParaRPr lang="en-US"/>
          </a:p>
        </p:txBody>
      </p:sp>
    </p:spTree>
    <p:extLst>
      <p:ext uri="{BB962C8B-B14F-4D97-AF65-F5344CB8AC3E}">
        <p14:creationId xmlns:p14="http://schemas.microsoft.com/office/powerpoint/2010/main" val="2828714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EF2E6-BCF3-D244-B8EE-5FE587E39786}" type="datetimeFigureOut">
              <a:rPr lang="en-US" smtClean="0"/>
              <a:t>3/3/26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549DA4-92F7-5142-BC07-D017BC38878B}" type="slidenum">
              <a:rPr lang="en-US" smtClean="0"/>
              <a:t>‹#›</a:t>
            </a:fld>
            <a:endParaRPr lang="en-US"/>
          </a:p>
        </p:txBody>
      </p:sp>
    </p:spTree>
    <p:extLst>
      <p:ext uri="{BB962C8B-B14F-4D97-AF65-F5344CB8AC3E}">
        <p14:creationId xmlns:p14="http://schemas.microsoft.com/office/powerpoint/2010/main" val="514744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ome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0699" y="1420092"/>
            <a:ext cx="2781301" cy="3363913"/>
          </a:xfrm>
        </p:spPr>
        <p:txBody>
          <a:bodyPr anchor="b">
            <a:normAutofit/>
          </a:bodyPr>
          <a:lstStyle>
            <a:lvl1pPr marL="0" indent="0" algn="ctr">
              <a:buNone/>
              <a:defRPr sz="19900">
                <a:latin typeface="Lato Black"/>
                <a:cs typeface="Lato Black"/>
              </a:defRPr>
            </a:lvl1pPr>
          </a:lstStyle>
          <a:p>
            <a:pPr lvl="0"/>
            <a:r>
              <a:rPr lang="en-US"/>
              <a:t>9</a:t>
            </a:r>
            <a:endParaRPr lang="en-US" dirty="0"/>
          </a:p>
        </p:txBody>
      </p:sp>
      <p:pic>
        <p:nvPicPr>
          <p:cNvPr id="7" name="Picture 6" descr="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986" y="4503641"/>
            <a:ext cx="1825066" cy="259424"/>
          </a:xfrm>
          <a:prstGeom prst="rect">
            <a:avLst/>
          </a:prstGeom>
        </p:spPr>
      </p:pic>
      <p:sp>
        <p:nvSpPr>
          <p:cNvPr id="3" name="Subtitle 2"/>
          <p:cNvSpPr>
            <a:spLocks noGrp="1"/>
          </p:cNvSpPr>
          <p:nvPr>
            <p:ph type="subTitle" idx="1" hasCustomPrompt="1"/>
          </p:nvPr>
        </p:nvSpPr>
        <p:spPr>
          <a:xfrm>
            <a:off x="3302000" y="2272938"/>
            <a:ext cx="5176113" cy="1741714"/>
          </a:xfrm>
        </p:spPr>
        <p:txBody>
          <a:bodyPr anchor="ctr">
            <a:noAutofit/>
          </a:bodyPr>
          <a:lstStyle>
            <a:lvl1pPr marL="0" indent="0" algn="ctr">
              <a:lnSpc>
                <a:spcPct val="80000"/>
              </a:lnSpc>
              <a:buNone/>
              <a:defRPr sz="4000" b="1" spc="0" baseline="0">
                <a:solidFill>
                  <a:schemeClr val="tx1">
                    <a:tint val="75000"/>
                  </a:schemeClr>
                </a:solidFill>
                <a:latin typeface="Lato Black"/>
                <a:cs typeface="Lato Black"/>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Title of Lesson</a:t>
            </a:r>
            <a:br>
              <a:rPr lang="en-US" dirty="0"/>
            </a:br>
            <a:r>
              <a:rPr lang="en-US" dirty="0"/>
              <a:t>Second Line of Title</a:t>
            </a:r>
          </a:p>
        </p:txBody>
      </p:sp>
    </p:spTree>
    <p:extLst>
      <p:ext uri="{BB962C8B-B14F-4D97-AF65-F5344CB8AC3E}">
        <p14:creationId xmlns:p14="http://schemas.microsoft.com/office/powerpoint/2010/main" val="144475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251437"/>
            <a:ext cx="7913687" cy="364224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6836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u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1326730"/>
          </a:xfrm>
        </p:spPr>
        <p:txBody>
          <a:bodyPr anchor="b"/>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724297"/>
            <a:ext cx="7913687" cy="316938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5358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533760"/>
          </a:xfrm>
        </p:spPr>
        <p:txBody>
          <a:bodyPr>
            <a:normAutofit/>
          </a:bodyPr>
          <a:lstStyle>
            <a:lvl1pPr>
              <a:defRPr sz="2400"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924675"/>
            <a:ext cx="7913687" cy="3969006"/>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3254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ble Vers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713221" y="429598"/>
            <a:ext cx="7473085" cy="3680039"/>
          </a:xfrm>
        </p:spPr>
        <p:txBody>
          <a:bodyPr anchor="ct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800">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For God so loved the world, that He gave His only begotten Son, that whoever believes in Him shall not perish, but have eternal life.</a:t>
            </a:r>
          </a:p>
        </p:txBody>
      </p:sp>
      <p:sp>
        <p:nvSpPr>
          <p:cNvPr id="3" name="Text Placeholder 2"/>
          <p:cNvSpPr>
            <a:spLocks noGrp="1"/>
          </p:cNvSpPr>
          <p:nvPr>
            <p:ph type="body" sz="quarter" idx="11" hasCustomPrompt="1"/>
          </p:nvPr>
        </p:nvSpPr>
        <p:spPr>
          <a:xfrm>
            <a:off x="713221" y="4109637"/>
            <a:ext cx="4156042" cy="522988"/>
          </a:xfrm>
        </p:spPr>
        <p:txBody>
          <a:bodyPr>
            <a:normAutofit/>
          </a:bodyPr>
          <a:lstStyle>
            <a:lvl1pPr marL="0" indent="0" algn="l">
              <a:buNone/>
              <a:defRPr sz="2800" b="1" i="0" baseline="0">
                <a:latin typeface="Lato" panose="020F0502020204030203" pitchFamily="34" charset="0"/>
                <a:ea typeface="Lato" panose="020F0502020204030203" pitchFamily="34" charset="0"/>
                <a:cs typeface="Lato" panose="020F050202020403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 John 3:16</a:t>
            </a:r>
          </a:p>
        </p:txBody>
      </p:sp>
    </p:spTree>
    <p:extLst>
      <p:ext uri="{BB962C8B-B14F-4D97-AF65-F5344CB8AC3E}">
        <p14:creationId xmlns:p14="http://schemas.microsoft.com/office/powerpoint/2010/main" val="1649283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Ful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285" y="465439"/>
            <a:ext cx="7913430" cy="4236288"/>
          </a:xfrm>
        </p:spPr>
        <p:txBody>
          <a:bodyPr anchor="ctr">
            <a:normAutofit/>
          </a:bodyPr>
          <a:lstStyle>
            <a:lvl1pPr algn="ctr">
              <a:defRPr sz="40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spTree>
    <p:extLst>
      <p:ext uri="{BB962C8B-B14F-4D97-AF65-F5344CB8AC3E}">
        <p14:creationId xmlns:p14="http://schemas.microsoft.com/office/powerpoint/2010/main" val="531764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1357" y="1077951"/>
            <a:ext cx="5577358" cy="3623776"/>
          </a:xfrm>
        </p:spPr>
        <p:txBody>
          <a:bodyPr anchor="t">
            <a:normAutofit/>
          </a:bodyPr>
          <a:lstStyle>
            <a:lvl1pPr algn="l">
              <a:defRPr sz="48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4D27322F-3480-966B-9E1E-95FD6758503A}"/>
              </a:ext>
            </a:extLst>
          </p:cNvPr>
          <p:cNvPicPr>
            <a:picLocks noChangeAspect="1"/>
          </p:cNvPicPr>
          <p:nvPr userDrawn="1"/>
        </p:nvPicPr>
        <p:blipFill>
          <a:blip r:embed="rId3"/>
          <a:srcRect/>
          <a:stretch/>
        </p:blipFill>
        <p:spPr>
          <a:xfrm>
            <a:off x="615286" y="929268"/>
            <a:ext cx="2105612" cy="2105612"/>
          </a:xfrm>
          <a:prstGeom prst="rect">
            <a:avLst/>
          </a:prstGeom>
        </p:spPr>
      </p:pic>
    </p:spTree>
    <p:extLst>
      <p:ext uri="{BB962C8B-B14F-4D97-AF65-F5344CB8AC3E}">
        <p14:creationId xmlns:p14="http://schemas.microsoft.com/office/powerpoint/2010/main" val="1411821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p:bg>
      <p:bgPr>
        <a:solidFill>
          <a:schemeClr val="bg2">
            <a:lumMod val="10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tter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422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8230" y="205979"/>
            <a:ext cx="791343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98230" y="1318483"/>
            <a:ext cx="791343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9326063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0" r:id="rId3"/>
    <p:sldLayoutId id="2147483671" r:id="rId4"/>
    <p:sldLayoutId id="2147483655" r:id="rId5"/>
    <p:sldLayoutId id="2147483667" r:id="rId6"/>
    <p:sldLayoutId id="2147483673" r:id="rId7"/>
    <p:sldLayoutId id="2147483668" r:id="rId8"/>
    <p:sldLayoutId id="2147483672" r:id="rId9"/>
  </p:sldLayoutIdLst>
  <p:txStyles>
    <p:titleStyle>
      <a:lvl1pPr algn="l" defTabSz="457200" rtl="0" eaLnBrk="1" latinLnBrk="0" hangingPunct="1">
        <a:spcBef>
          <a:spcPct val="0"/>
        </a:spcBef>
        <a:buNone/>
        <a:defRPr sz="3600" b="1" i="0" kern="1200" spc="-150">
          <a:solidFill>
            <a:schemeClr val="tx1"/>
          </a:solidFill>
          <a:latin typeface="Lato Black" panose="020F0502020204030203" pitchFamily="34" charset="0"/>
          <a:ea typeface="Lato Black" panose="020F0502020204030203" pitchFamily="34" charset="0"/>
          <a:cs typeface="Lato Black" panose="020F0502020204030203" pitchFamily="34" charset="0"/>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742950" indent="-285750" algn="l" defTabSz="457200" rtl="0" eaLnBrk="1" latinLnBrk="0" hangingPunct="1">
        <a:spcBef>
          <a:spcPct val="20000"/>
        </a:spcBef>
        <a:buFont typeface="Arial"/>
        <a:buChar char="–"/>
        <a:defRPr sz="2800" b="0" i="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457200" rtl="0" eaLnBrk="1" latinLnBrk="0" hangingPunct="1">
        <a:spcBef>
          <a:spcPct val="20000"/>
        </a:spcBef>
        <a:buFont typeface="Arial"/>
        <a:buChar char="•"/>
        <a:defRPr sz="2400" b="0" i="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03635" y="1429057"/>
            <a:ext cx="2089632" cy="3363913"/>
          </a:xfrm>
        </p:spPr>
        <p:txBody>
          <a:bodyPr/>
          <a:lstStyle/>
          <a:p>
            <a:r>
              <a:rPr lang="en-US" dirty="0"/>
              <a:t>6</a:t>
            </a:r>
          </a:p>
        </p:txBody>
      </p:sp>
      <p:sp>
        <p:nvSpPr>
          <p:cNvPr id="3" name="Subtitle 2"/>
          <p:cNvSpPr>
            <a:spLocks noGrp="1"/>
          </p:cNvSpPr>
          <p:nvPr>
            <p:ph type="subTitle" idx="1"/>
          </p:nvPr>
        </p:nvSpPr>
        <p:spPr>
          <a:xfrm>
            <a:off x="2893267" y="2571750"/>
            <a:ext cx="6029433" cy="1398511"/>
          </a:xfrm>
        </p:spPr>
        <p:txBody>
          <a:bodyPr/>
          <a:lstStyle/>
          <a:p>
            <a:pPr algn="l"/>
            <a:r>
              <a:rPr lang="en-US" sz="3600" dirty="0">
                <a:latin typeface="Lato Black" panose="020F0502020204030203" pitchFamily="34" charset="0"/>
                <a:ea typeface="Lato Black" panose="020F0502020204030203" pitchFamily="34" charset="0"/>
                <a:cs typeface="Lato Black" panose="020F0502020204030203" pitchFamily="34" charset="0"/>
              </a:rPr>
              <a:t>Apostles’ Eyes and Ears Opened to the Truth</a:t>
            </a:r>
          </a:p>
          <a:p>
            <a:pPr algn="l"/>
            <a:r>
              <a:rPr lang="en-US" sz="3200" dirty="0">
                <a:latin typeface="D-DIN Condensed" panose="020B0504030202030204" pitchFamily="34" charset="77"/>
                <a:ea typeface="Lato Black" panose="020F0502020204030203" pitchFamily="34" charset="0"/>
                <a:cs typeface="Lato Black" panose="020F0502020204030203" pitchFamily="34" charset="0"/>
              </a:rPr>
              <a:t>MARK 7:1-8:33</a:t>
            </a:r>
          </a:p>
        </p:txBody>
      </p:sp>
    </p:spTree>
    <p:extLst>
      <p:ext uri="{BB962C8B-B14F-4D97-AF65-F5344CB8AC3E}">
        <p14:creationId xmlns:p14="http://schemas.microsoft.com/office/powerpoint/2010/main" val="469371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9CF8F692-620F-61F7-6429-2E2DB2CB0B6A}"/>
              </a:ext>
            </a:extLst>
          </p:cNvPr>
          <p:cNvSpPr>
            <a:spLocks noGrp="1"/>
          </p:cNvSpPr>
          <p:nvPr>
            <p:ph type="body" sz="quarter" idx="10"/>
          </p:nvPr>
        </p:nvSpPr>
        <p:spPr>
          <a:xfrm>
            <a:off x="713221" y="429598"/>
            <a:ext cx="7473085" cy="3680039"/>
          </a:xfrm>
        </p:spPr>
        <p:txBody>
          <a:bodyPr/>
          <a:lstStyle/>
          <a:p>
            <a:r>
              <a:rPr lang="en-US" dirty="0"/>
              <a:t>And you shall love the Lord your God with all your heart, and with all your soul, and with all your mind, and with all your strength. The second is this, ‘You shall love your neighbor as yourself.’ There is no other commandment greater than these.</a:t>
            </a:r>
          </a:p>
        </p:txBody>
      </p:sp>
      <p:sp>
        <p:nvSpPr>
          <p:cNvPr id="10" name="Text Placeholder 2">
            <a:extLst>
              <a:ext uri="{FF2B5EF4-FFF2-40B4-BE49-F238E27FC236}">
                <a16:creationId xmlns:a16="http://schemas.microsoft.com/office/drawing/2014/main" id="{307CD948-A0FF-DD2B-03AE-A2A0F9BA8B3A}"/>
              </a:ext>
            </a:extLst>
          </p:cNvPr>
          <p:cNvSpPr>
            <a:spLocks noGrp="1"/>
          </p:cNvSpPr>
          <p:nvPr>
            <p:ph type="body" sz="quarter" idx="11"/>
          </p:nvPr>
        </p:nvSpPr>
        <p:spPr>
          <a:xfrm>
            <a:off x="713221" y="4109637"/>
            <a:ext cx="4156042" cy="522988"/>
          </a:xfrm>
        </p:spPr>
        <p:txBody>
          <a:bodyPr/>
          <a:lstStyle/>
          <a:p>
            <a:r>
              <a:rPr lang="en-US" dirty="0"/>
              <a:t>– Mark 12:30-31 </a:t>
            </a:r>
          </a:p>
        </p:txBody>
      </p:sp>
    </p:spTree>
    <p:extLst>
      <p:ext uri="{BB962C8B-B14F-4D97-AF65-F5344CB8AC3E}">
        <p14:creationId xmlns:p14="http://schemas.microsoft.com/office/powerpoint/2010/main" val="30415971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4F283E6-1B6A-0B13-44FD-9D1EF593A265}"/>
              </a:ext>
            </a:extLst>
          </p:cNvPr>
          <p:cNvSpPr>
            <a:spLocks noGrp="1"/>
          </p:cNvSpPr>
          <p:nvPr>
            <p:ph type="title"/>
          </p:nvPr>
        </p:nvSpPr>
        <p:spPr>
          <a:xfrm>
            <a:off x="3058077" y="709463"/>
            <a:ext cx="5577358" cy="3916325"/>
          </a:xfrm>
        </p:spPr>
        <p:txBody>
          <a:bodyPr>
            <a:normAutofit/>
          </a:bodyPr>
          <a:lstStyle/>
          <a:p>
            <a:r>
              <a:rPr lang="en-US" sz="2400" spc="0" dirty="0"/>
              <a:t>1. Why do you think Jesus used miracles – like helping people hear and see – to help His Apostles finally understand who He really is?</a:t>
            </a:r>
            <a:br>
              <a:rPr lang="en-US" sz="2400" spc="0" dirty="0"/>
            </a:br>
            <a:br>
              <a:rPr lang="en-US" sz="2400" spc="0" dirty="0"/>
            </a:br>
            <a:r>
              <a:rPr lang="en-US" sz="2400" spc="0" dirty="0"/>
              <a:t>2. Peter believed Jesus was the Messiah, but he didn’t understand God’s full plan. What should we do when God’s way is different from what we expect or want?</a:t>
            </a:r>
          </a:p>
        </p:txBody>
      </p:sp>
    </p:spTree>
    <p:extLst>
      <p:ext uri="{BB962C8B-B14F-4D97-AF65-F5344CB8AC3E}">
        <p14:creationId xmlns:p14="http://schemas.microsoft.com/office/powerpoint/2010/main" val="348834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A1AEDEB-03BF-94FD-DA1F-EBB62C52F49A}"/>
              </a:ext>
            </a:extLst>
          </p:cNvPr>
          <p:cNvSpPr>
            <a:spLocks noGrp="1"/>
          </p:cNvSpPr>
          <p:nvPr>
            <p:ph type="title"/>
          </p:nvPr>
        </p:nvSpPr>
        <p:spPr>
          <a:xfrm>
            <a:off x="598230" y="205979"/>
            <a:ext cx="7913430" cy="857250"/>
          </a:xfrm>
        </p:spPr>
        <p:txBody>
          <a:bodyPr>
            <a:normAutofit/>
          </a:bodyPr>
          <a:lstStyle/>
          <a:p>
            <a:r>
              <a:rPr lang="en-US" sz="3200" dirty="0"/>
              <a:t>Following Jesus Was Easy at First</a:t>
            </a:r>
          </a:p>
        </p:txBody>
      </p:sp>
      <p:sp>
        <p:nvSpPr>
          <p:cNvPr id="10" name="Text Placeholder 2">
            <a:extLst>
              <a:ext uri="{FF2B5EF4-FFF2-40B4-BE49-F238E27FC236}">
                <a16:creationId xmlns:a16="http://schemas.microsoft.com/office/drawing/2014/main" id="{2E9146A1-7AB2-34C6-9306-85D186A07F0F}"/>
              </a:ext>
            </a:extLst>
          </p:cNvPr>
          <p:cNvSpPr>
            <a:spLocks noGrp="1"/>
          </p:cNvSpPr>
          <p:nvPr>
            <p:ph type="body" sz="quarter" idx="10"/>
          </p:nvPr>
        </p:nvSpPr>
        <p:spPr>
          <a:xfrm>
            <a:off x="598488" y="1251437"/>
            <a:ext cx="7913687" cy="3642243"/>
          </a:xfrm>
        </p:spPr>
        <p:txBody>
          <a:bodyPr/>
          <a:lstStyle/>
          <a:p>
            <a:pPr>
              <a:lnSpc>
                <a:spcPct val="150000"/>
              </a:lnSpc>
            </a:pPr>
            <a:r>
              <a:rPr lang="en-US" dirty="0"/>
              <a:t>Jesus was a great teacher</a:t>
            </a:r>
          </a:p>
          <a:p>
            <a:pPr>
              <a:lnSpc>
                <a:spcPct val="150000"/>
              </a:lnSpc>
            </a:pPr>
            <a:r>
              <a:rPr lang="en-US" dirty="0"/>
              <a:t>The Apostles saw amazing miracles</a:t>
            </a:r>
          </a:p>
          <a:p>
            <a:pPr>
              <a:lnSpc>
                <a:spcPct val="150000"/>
              </a:lnSpc>
            </a:pPr>
            <a:r>
              <a:rPr lang="en-US" dirty="0"/>
              <a:t>Jesus stood up to the Pharisees</a:t>
            </a:r>
          </a:p>
          <a:p>
            <a:pPr>
              <a:lnSpc>
                <a:spcPct val="150000"/>
              </a:lnSpc>
            </a:pPr>
            <a:r>
              <a:rPr lang="en-US" dirty="0"/>
              <a:t>Jesus was the one being criticized</a:t>
            </a:r>
          </a:p>
          <a:p>
            <a:endParaRPr lang="en-US" dirty="0"/>
          </a:p>
        </p:txBody>
      </p:sp>
    </p:spTree>
    <p:extLst>
      <p:ext uri="{BB962C8B-B14F-4D97-AF65-F5344CB8AC3E}">
        <p14:creationId xmlns:p14="http://schemas.microsoft.com/office/powerpoint/2010/main" val="2843293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B28A5AE-2961-18A0-BEE0-D01AD35F4902}"/>
              </a:ext>
            </a:extLst>
          </p:cNvPr>
          <p:cNvSpPr>
            <a:spLocks noGrp="1"/>
          </p:cNvSpPr>
          <p:nvPr>
            <p:ph type="title"/>
          </p:nvPr>
        </p:nvSpPr>
        <p:spPr>
          <a:xfrm>
            <a:off x="598230" y="205979"/>
            <a:ext cx="7913430" cy="857250"/>
          </a:xfrm>
        </p:spPr>
        <p:txBody>
          <a:bodyPr anchor="ctr">
            <a:normAutofit/>
          </a:bodyPr>
          <a:lstStyle/>
          <a:p>
            <a:r>
              <a:rPr lang="en-US" dirty="0"/>
              <a:t>Following Jesus</a:t>
            </a:r>
          </a:p>
        </p:txBody>
      </p:sp>
      <p:sp>
        <p:nvSpPr>
          <p:cNvPr id="15" name="Text Placeholder 2">
            <a:extLst>
              <a:ext uri="{FF2B5EF4-FFF2-40B4-BE49-F238E27FC236}">
                <a16:creationId xmlns:a16="http://schemas.microsoft.com/office/drawing/2014/main" id="{64498B61-EE74-FB3C-8D7F-5DA649EFCC79}"/>
              </a:ext>
            </a:extLst>
          </p:cNvPr>
          <p:cNvSpPr>
            <a:spLocks noGrp="1"/>
          </p:cNvSpPr>
          <p:nvPr>
            <p:ph type="body" sz="quarter" idx="10"/>
          </p:nvPr>
        </p:nvSpPr>
        <p:spPr>
          <a:xfrm>
            <a:off x="598488" y="1251437"/>
            <a:ext cx="7913687" cy="3642243"/>
          </a:xfrm>
        </p:spPr>
        <p:txBody>
          <a:bodyPr/>
          <a:lstStyle/>
          <a:p>
            <a:pPr>
              <a:lnSpc>
                <a:spcPct val="150000"/>
              </a:lnSpc>
            </a:pPr>
            <a:r>
              <a:rPr lang="en-US" sz="2800" dirty="0"/>
              <a:t>Following Jesus would become harder</a:t>
            </a:r>
          </a:p>
          <a:p>
            <a:pPr>
              <a:lnSpc>
                <a:spcPct val="150000"/>
              </a:lnSpc>
            </a:pPr>
            <a:r>
              <a:rPr lang="en-US" sz="2800" dirty="0"/>
              <a:t>It may cost everything: safety, comfort, life</a:t>
            </a:r>
          </a:p>
          <a:p>
            <a:pPr>
              <a:lnSpc>
                <a:spcPct val="150000"/>
              </a:lnSpc>
            </a:pPr>
            <a:r>
              <a:rPr lang="en-US" sz="2800" dirty="0"/>
              <a:t>Jesus promises to save those who follow Him</a:t>
            </a:r>
          </a:p>
          <a:p>
            <a:endParaRPr lang="en-US" dirty="0"/>
          </a:p>
        </p:txBody>
      </p:sp>
    </p:spTree>
    <p:extLst>
      <p:ext uri="{BB962C8B-B14F-4D97-AF65-F5344CB8AC3E}">
        <p14:creationId xmlns:p14="http://schemas.microsoft.com/office/powerpoint/2010/main" val="9446388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08D10E9-8040-CB7E-A1D3-DD2F8171596B}"/>
              </a:ext>
            </a:extLst>
          </p:cNvPr>
          <p:cNvSpPr txBox="1"/>
          <p:nvPr/>
        </p:nvSpPr>
        <p:spPr>
          <a:xfrm>
            <a:off x="735854" y="2094696"/>
            <a:ext cx="7672293" cy="1200329"/>
          </a:xfrm>
          <a:prstGeom prst="rect">
            <a:avLst/>
          </a:prstGeom>
          <a:noFill/>
        </p:spPr>
        <p:txBody>
          <a:bodyPr wrap="none" rtlCol="0">
            <a:spAutoFit/>
          </a:bodyPr>
          <a:lstStyle/>
          <a:p>
            <a:pPr algn="ctr"/>
            <a:r>
              <a:rPr lang="en-US" sz="3600" dirty="0">
                <a:latin typeface="Lato" panose="020F0502020204030203" pitchFamily="34" charset="0"/>
                <a:ea typeface="Lato" panose="020F0502020204030203" pitchFamily="34" charset="0"/>
                <a:cs typeface="Lato" panose="020F0502020204030203" pitchFamily="34" charset="0"/>
              </a:rPr>
              <a:t>Without Jesus, </a:t>
            </a:r>
          </a:p>
          <a:p>
            <a:pPr algn="ctr"/>
            <a:r>
              <a:rPr lang="en-US" sz="3600" dirty="0">
                <a:latin typeface="Lato" panose="020F0502020204030203" pitchFamily="34" charset="0"/>
                <a:ea typeface="Lato" panose="020F0502020204030203" pitchFamily="34" charset="0"/>
                <a:cs typeface="Lato" panose="020F0502020204030203" pitchFamily="34" charset="0"/>
              </a:rPr>
              <a:t>there is </a:t>
            </a:r>
            <a:r>
              <a:rPr lang="en-US" sz="3600" b="1" u="sng" dirty="0">
                <a:latin typeface="Lato" panose="020F0502020204030203" pitchFamily="34" charset="0"/>
                <a:ea typeface="Lato" panose="020F0502020204030203" pitchFamily="34" charset="0"/>
                <a:cs typeface="Lato" panose="020F0502020204030203" pitchFamily="34" charset="0"/>
              </a:rPr>
              <a:t>no one</a:t>
            </a:r>
            <a:r>
              <a:rPr lang="en-US" sz="3600" b="1" dirty="0">
                <a:latin typeface="Lato" panose="020F0502020204030203" pitchFamily="34" charset="0"/>
                <a:ea typeface="Lato" panose="020F0502020204030203" pitchFamily="34" charset="0"/>
                <a:cs typeface="Lato" panose="020F0502020204030203" pitchFamily="34" charset="0"/>
              </a:rPr>
              <a:t> </a:t>
            </a:r>
            <a:r>
              <a:rPr lang="en-US" sz="3600" dirty="0">
                <a:latin typeface="Lato" panose="020F0502020204030203" pitchFamily="34" charset="0"/>
                <a:ea typeface="Lato" panose="020F0502020204030203" pitchFamily="34" charset="0"/>
                <a:cs typeface="Lato" panose="020F0502020204030203" pitchFamily="34" charset="0"/>
              </a:rPr>
              <a:t>else who can save us.</a:t>
            </a:r>
          </a:p>
        </p:txBody>
      </p:sp>
    </p:spTree>
    <p:extLst>
      <p:ext uri="{BB962C8B-B14F-4D97-AF65-F5344CB8AC3E}">
        <p14:creationId xmlns:p14="http://schemas.microsoft.com/office/powerpoint/2010/main" val="33099008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FA8BAE5-7E6E-BE0D-7224-F8C25A70D2E9}"/>
              </a:ext>
            </a:extLst>
          </p:cNvPr>
          <p:cNvSpPr>
            <a:spLocks noGrp="1"/>
          </p:cNvSpPr>
          <p:nvPr>
            <p:ph type="title"/>
          </p:nvPr>
        </p:nvSpPr>
        <p:spPr>
          <a:xfrm>
            <a:off x="598230" y="205979"/>
            <a:ext cx="7913430" cy="857250"/>
          </a:xfrm>
        </p:spPr>
        <p:txBody>
          <a:bodyPr/>
          <a:lstStyle/>
          <a:p>
            <a:r>
              <a:rPr lang="en-US" dirty="0"/>
              <a:t>What Does It Mean to Follow Jesus?</a:t>
            </a:r>
          </a:p>
        </p:txBody>
      </p:sp>
      <p:sp>
        <p:nvSpPr>
          <p:cNvPr id="8" name="Text Placeholder 2">
            <a:extLst>
              <a:ext uri="{FF2B5EF4-FFF2-40B4-BE49-F238E27FC236}">
                <a16:creationId xmlns:a16="http://schemas.microsoft.com/office/drawing/2014/main" id="{B08E537B-BD6D-DC31-E6A3-32C07E4340E0}"/>
              </a:ext>
            </a:extLst>
          </p:cNvPr>
          <p:cNvSpPr>
            <a:spLocks noGrp="1"/>
          </p:cNvSpPr>
          <p:nvPr>
            <p:ph type="body" sz="quarter" idx="10"/>
          </p:nvPr>
        </p:nvSpPr>
        <p:spPr>
          <a:xfrm>
            <a:off x="598488" y="1251437"/>
            <a:ext cx="7913687" cy="3642243"/>
          </a:xfrm>
        </p:spPr>
        <p:txBody>
          <a:bodyPr/>
          <a:lstStyle/>
          <a:p>
            <a:pPr>
              <a:lnSpc>
                <a:spcPct val="150000"/>
              </a:lnSpc>
            </a:pPr>
            <a:r>
              <a:rPr lang="en-US" dirty="0"/>
              <a:t>Learn and obey God’s will</a:t>
            </a:r>
          </a:p>
          <a:p>
            <a:pPr>
              <a:lnSpc>
                <a:spcPct val="150000"/>
              </a:lnSpc>
            </a:pPr>
            <a:r>
              <a:rPr lang="en-US" dirty="0"/>
              <a:t>Trust Jesus in good and bad times</a:t>
            </a:r>
          </a:p>
          <a:p>
            <a:pPr>
              <a:lnSpc>
                <a:spcPct val="150000"/>
              </a:lnSpc>
            </a:pPr>
            <a:r>
              <a:rPr lang="en-US" dirty="0"/>
              <a:t>Pray, read the Bible, go to church</a:t>
            </a:r>
          </a:p>
          <a:p>
            <a:endParaRPr lang="en-US" dirty="0"/>
          </a:p>
        </p:txBody>
      </p:sp>
    </p:spTree>
    <p:extLst>
      <p:ext uri="{BB962C8B-B14F-4D97-AF65-F5344CB8AC3E}">
        <p14:creationId xmlns:p14="http://schemas.microsoft.com/office/powerpoint/2010/main" val="1746018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379785F-E9BD-FFCB-3C26-950A20C210FB}"/>
              </a:ext>
            </a:extLst>
          </p:cNvPr>
          <p:cNvSpPr>
            <a:spLocks noGrp="1"/>
          </p:cNvSpPr>
          <p:nvPr>
            <p:ph type="title"/>
          </p:nvPr>
        </p:nvSpPr>
        <p:spPr>
          <a:xfrm>
            <a:off x="615285" y="465439"/>
            <a:ext cx="1831353" cy="803188"/>
          </a:xfrm>
        </p:spPr>
        <p:txBody>
          <a:bodyPr>
            <a:normAutofit fontScale="90000"/>
          </a:bodyPr>
          <a:lstStyle/>
          <a:p>
            <a:pPr rtl="0">
              <a:spcBef>
                <a:spcPts val="1200"/>
              </a:spcBef>
              <a:spcAft>
                <a:spcPts val="1200"/>
              </a:spcAft>
            </a:pPr>
            <a:br>
              <a:rPr lang="en-US" b="0" i="0" u="none" strike="noStrike" dirty="0">
                <a:solidFill>
                  <a:srgbClr val="000000"/>
                </a:solidFill>
                <a:effectLst/>
              </a:rPr>
            </a:br>
            <a:br>
              <a:rPr lang="en-US" dirty="0"/>
            </a:br>
            <a:br>
              <a:rPr lang="en-US" dirty="0"/>
            </a:br>
            <a:endParaRPr lang="en-US" dirty="0"/>
          </a:p>
        </p:txBody>
      </p:sp>
      <p:sp>
        <p:nvSpPr>
          <p:cNvPr id="4" name="TextBox 3">
            <a:extLst>
              <a:ext uri="{FF2B5EF4-FFF2-40B4-BE49-F238E27FC236}">
                <a16:creationId xmlns:a16="http://schemas.microsoft.com/office/drawing/2014/main" id="{CE38FD31-F861-4977-06F3-376E4D7DD96F}"/>
              </a:ext>
            </a:extLst>
          </p:cNvPr>
          <p:cNvSpPr txBox="1"/>
          <p:nvPr/>
        </p:nvSpPr>
        <p:spPr>
          <a:xfrm>
            <a:off x="488535" y="883733"/>
            <a:ext cx="3687228" cy="430887"/>
          </a:xfrm>
          <a:prstGeom prst="rect">
            <a:avLst/>
          </a:prstGeom>
          <a:noFill/>
        </p:spPr>
        <p:txBody>
          <a:bodyPr wrap="none" rtlCol="0">
            <a:spAutoFit/>
          </a:bodyPr>
          <a:lstStyle/>
          <a:p>
            <a:pPr algn="l" rtl="0">
              <a:spcBef>
                <a:spcPts val="1200"/>
              </a:spcBef>
              <a:spcAft>
                <a:spcPts val="1200"/>
              </a:spcAft>
            </a:pPr>
            <a:r>
              <a:rPr lang="en-US" sz="2200" b="1" i="0" u="sng"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The Cost of Following Jesus</a:t>
            </a:r>
            <a:endParaRPr lang="en-US" sz="2200" b="0" i="0" u="sng" strike="noStrike" dirty="0">
              <a:solidFill>
                <a:schemeClr val="bg1"/>
              </a:solidFill>
              <a:effectLst/>
              <a:latin typeface="Lato" panose="020F0502020204030203" pitchFamily="34" charset="0"/>
              <a:ea typeface="Lato" panose="020F0502020204030203" pitchFamily="34" charset="0"/>
              <a:cs typeface="Lato" panose="020F0502020204030203" pitchFamily="34" charset="0"/>
            </a:endParaRPr>
          </a:p>
        </p:txBody>
      </p:sp>
      <p:sp>
        <p:nvSpPr>
          <p:cNvPr id="5" name="TextBox 4">
            <a:extLst>
              <a:ext uri="{FF2B5EF4-FFF2-40B4-BE49-F238E27FC236}">
                <a16:creationId xmlns:a16="http://schemas.microsoft.com/office/drawing/2014/main" id="{0CCA4E1B-71EE-33DC-B91C-16889CA7D55F}"/>
              </a:ext>
            </a:extLst>
          </p:cNvPr>
          <p:cNvSpPr txBox="1"/>
          <p:nvPr/>
        </p:nvSpPr>
        <p:spPr>
          <a:xfrm>
            <a:off x="4393688" y="884074"/>
            <a:ext cx="4240263" cy="430887"/>
          </a:xfrm>
          <a:prstGeom prst="rect">
            <a:avLst/>
          </a:prstGeom>
          <a:noFill/>
        </p:spPr>
        <p:txBody>
          <a:bodyPr wrap="none" rtlCol="0">
            <a:spAutoFit/>
          </a:bodyPr>
          <a:lstStyle/>
          <a:p>
            <a:r>
              <a:rPr lang="en-US" sz="2200" b="1" i="0" u="sng"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The Cost of Not Following Jesus</a:t>
            </a:r>
            <a:endParaRPr lang="en-US" sz="2200" u="sng"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a:extLst>
              <a:ext uri="{FF2B5EF4-FFF2-40B4-BE49-F238E27FC236}">
                <a16:creationId xmlns:a16="http://schemas.microsoft.com/office/drawing/2014/main" id="{51819F36-67E9-A84B-31FB-81449B1BFFE1}"/>
              </a:ext>
            </a:extLst>
          </p:cNvPr>
          <p:cNvSpPr txBox="1"/>
          <p:nvPr/>
        </p:nvSpPr>
        <p:spPr>
          <a:xfrm>
            <a:off x="805128" y="1624800"/>
            <a:ext cx="3054041" cy="2554545"/>
          </a:xfrm>
          <a:prstGeom prst="rect">
            <a:avLst/>
          </a:prstGeom>
          <a:noFill/>
        </p:spPr>
        <p:txBody>
          <a:bodyPr wrap="square" rtlCol="0">
            <a:spAutoFit/>
          </a:bodyPr>
          <a:lstStyle/>
          <a:p>
            <a:pPr marL="182880" indent="-182880" algn="l" rtl="0" fontAlgn="base">
              <a:spcBef>
                <a:spcPts val="1200"/>
              </a:spcBef>
              <a:spcAft>
                <a:spcPts val="1200"/>
              </a:spcAft>
              <a:buFont typeface="Arial" panose="020B0604020202020204" pitchFamily="34" charset="0"/>
              <a:buChar char="•"/>
            </a:pPr>
            <a:r>
              <a:rPr lang="en-US" sz="2000" i="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Giving up some things we want</a:t>
            </a:r>
          </a:p>
          <a:p>
            <a:pPr marL="182880" indent="-182880" algn="l" rtl="0" fontAlgn="base">
              <a:spcBef>
                <a:spcPts val="1200"/>
              </a:spcBef>
              <a:spcAft>
                <a:spcPts val="1200"/>
              </a:spcAft>
              <a:buFont typeface="Arial" panose="020B0604020202020204" pitchFamily="34" charset="0"/>
              <a:buChar char="•"/>
            </a:pPr>
            <a:r>
              <a:rPr lang="en-US" sz="2000" i="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Choosing Jesus over friends or activities</a:t>
            </a:r>
          </a:p>
          <a:p>
            <a:pPr marL="182880" indent="-182880" algn="l" rtl="0" fontAlgn="base">
              <a:spcBef>
                <a:spcPts val="1200"/>
              </a:spcBef>
              <a:spcAft>
                <a:spcPts val="1200"/>
              </a:spcAft>
              <a:buFont typeface="Arial" panose="020B0604020202020204" pitchFamily="34" charset="0"/>
              <a:buChar char="•"/>
            </a:pPr>
            <a:r>
              <a:rPr lang="en-US" sz="2000" i="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Trusting Jesus instead of ourselves</a:t>
            </a:r>
          </a:p>
        </p:txBody>
      </p:sp>
      <p:sp>
        <p:nvSpPr>
          <p:cNvPr id="7" name="TextBox 6">
            <a:extLst>
              <a:ext uri="{FF2B5EF4-FFF2-40B4-BE49-F238E27FC236}">
                <a16:creationId xmlns:a16="http://schemas.microsoft.com/office/drawing/2014/main" id="{8BFE112E-305D-3059-919C-001CB128FD3D}"/>
              </a:ext>
            </a:extLst>
          </p:cNvPr>
          <p:cNvSpPr txBox="1"/>
          <p:nvPr/>
        </p:nvSpPr>
        <p:spPr>
          <a:xfrm>
            <a:off x="4509247" y="1624800"/>
            <a:ext cx="3962400" cy="1631216"/>
          </a:xfrm>
          <a:prstGeom prst="rect">
            <a:avLst/>
          </a:prstGeom>
          <a:noFill/>
        </p:spPr>
        <p:txBody>
          <a:bodyPr wrap="square" rtlCol="0">
            <a:spAutoFit/>
          </a:bodyPr>
          <a:lstStyle/>
          <a:p>
            <a:pPr marL="182880" indent="-274320" algn="l" rtl="0" fontAlgn="base">
              <a:spcBef>
                <a:spcPts val="1200"/>
              </a:spcBef>
              <a:spcAft>
                <a:spcPts val="1200"/>
              </a:spcAft>
              <a:buFont typeface="Arial" panose="020B0604020202020204" pitchFamily="34" charset="0"/>
              <a:buChar char="•"/>
            </a:pPr>
            <a:r>
              <a:rPr lang="en-US" sz="2000" i="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No true peace, hope, or joy</a:t>
            </a:r>
          </a:p>
          <a:p>
            <a:pPr marL="182880" indent="-274320" algn="l" rtl="0" fontAlgn="base">
              <a:spcBef>
                <a:spcPts val="1200"/>
              </a:spcBef>
              <a:spcAft>
                <a:spcPts val="1200"/>
              </a:spcAft>
              <a:buFont typeface="Arial" panose="020B0604020202020204" pitchFamily="34" charset="0"/>
              <a:buChar char="•"/>
            </a:pPr>
            <a:r>
              <a:rPr lang="en-US" sz="2000" i="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Missing heaven</a:t>
            </a:r>
          </a:p>
          <a:p>
            <a:pPr marL="182880" indent="-274320" algn="l" rtl="0" fontAlgn="base">
              <a:spcBef>
                <a:spcPts val="1200"/>
              </a:spcBef>
              <a:spcAft>
                <a:spcPts val="1200"/>
              </a:spcAft>
              <a:buFont typeface="Arial" panose="020B0604020202020204" pitchFamily="34" charset="0"/>
              <a:buChar char="•"/>
            </a:pPr>
            <a:r>
              <a:rPr lang="en-US" sz="2000" i="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No church family to help us</a:t>
            </a:r>
          </a:p>
        </p:txBody>
      </p:sp>
    </p:spTree>
    <p:extLst>
      <p:ext uri="{BB962C8B-B14F-4D97-AF65-F5344CB8AC3E}">
        <p14:creationId xmlns:p14="http://schemas.microsoft.com/office/powerpoint/2010/main" val="1177335981"/>
      </p:ext>
    </p:extLst>
  </p:cSld>
  <p:clrMapOvr>
    <a:masterClrMapping/>
  </p:clrMapOvr>
</p:sld>
</file>

<file path=ppt/theme/theme1.xml><?xml version="1.0" encoding="utf-8"?>
<a:theme xmlns:a="http://schemas.openxmlformats.org/drawingml/2006/main" name="With Title">
  <a:themeElements>
    <a:clrScheme name="All White">
      <a:dk1>
        <a:srgbClr val="FFFFFF"/>
      </a:dk1>
      <a:lt1>
        <a:srgbClr val="FFFFFF"/>
      </a:lt1>
      <a:dk2>
        <a:srgbClr val="FFFFFF"/>
      </a:dk2>
      <a:lt2>
        <a:srgbClr val="F8F8F8"/>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76200"/>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5069</TotalTime>
  <Words>274</Words>
  <Application>Microsoft Macintosh PowerPoint</Application>
  <PresentationFormat>On-screen Show (16:9)</PresentationFormat>
  <Paragraphs>30</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Calibri</vt:lpstr>
      <vt:lpstr>D-DIN Condensed</vt:lpstr>
      <vt:lpstr>Lato</vt:lpstr>
      <vt:lpstr>Lato Black</vt:lpstr>
      <vt:lpstr>Lato Regular</vt:lpstr>
      <vt:lpstr>With Title</vt:lpstr>
      <vt:lpstr>PowerPoint Presentation</vt:lpstr>
      <vt:lpstr>PowerPoint Presentation</vt:lpstr>
      <vt:lpstr>1. Why do you think Jesus used miracles – like helping people hear and see – to help His Apostles finally understand who He really is?  2. Peter believed Jesus was the Messiah, but he didn’t understand God’s full plan. What should we do when God’s way is different from what we expect or want?</vt:lpstr>
      <vt:lpstr>Following Jesus Was Easy at First</vt:lpstr>
      <vt:lpstr>Following Jesus</vt:lpstr>
      <vt:lpstr>PowerPoint Presentation</vt:lpstr>
      <vt:lpstr>What Does It Mean to Follow Jesus?</vt:lpstr>
      <vt:lpstr>   </vt:lpstr>
    </vt:vector>
  </TitlesOfParts>
  <Manager/>
  <Company>BibleTalk.tv</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Exodus for Beginners - #1</dc:title>
  <dc:subject/>
  <dc:creator>Mike Mazzalongo</dc:creator>
  <cp:keywords/>
  <dc:description/>
  <cp:lastModifiedBy>Hal Gatewood</cp:lastModifiedBy>
  <cp:revision>668</cp:revision>
  <dcterms:created xsi:type="dcterms:W3CDTF">2014-04-30T18:34:38Z</dcterms:created>
  <dcterms:modified xsi:type="dcterms:W3CDTF">2026-03-03T16:00:18Z</dcterms:modified>
  <cp:category/>
</cp:coreProperties>
</file>