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56" r:id="rId2"/>
    <p:sldId id="269" r:id="rId3"/>
    <p:sldId id="270" r:id="rId4"/>
    <p:sldId id="272" r:id="rId5"/>
    <p:sldId id="273" r:id="rId6"/>
    <p:sldId id="276" r:id="rId7"/>
    <p:sldId id="274" r:id="rId8"/>
    <p:sldId id="279" r:id="rId9"/>
    <p:sldId id="280" r:id="rId10"/>
    <p:sldId id="268" r:id="rId1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29"/>
    <p:restoredTop sz="94150"/>
  </p:normalViewPr>
  <p:slideViewPr>
    <p:cSldViewPr snapToGrid="0" snapToObjects="1">
      <p:cViewPr varScale="1">
        <p:scale>
          <a:sx n="142" d="100"/>
          <a:sy n="142" d="100"/>
        </p:scale>
        <p:origin x="176"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3/2/26</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3/2/26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1</a:t>
            </a:r>
          </a:p>
        </p:txBody>
      </p:sp>
      <p:sp>
        <p:nvSpPr>
          <p:cNvPr id="3" name="Subtitle 2"/>
          <p:cNvSpPr>
            <a:spLocks noGrp="1"/>
          </p:cNvSpPr>
          <p:nvPr>
            <p:ph type="subTitle" idx="1"/>
          </p:nvPr>
        </p:nvSpPr>
        <p:spPr>
          <a:xfrm>
            <a:off x="2787395" y="2514600"/>
            <a:ext cx="6029433" cy="1398511"/>
          </a:xfrm>
        </p:spPr>
        <p:txBody>
          <a:bodyPr/>
          <a:lstStyle/>
          <a:p>
            <a:pPr algn="l"/>
            <a:r>
              <a:rPr lang="en-US" sz="4800" dirty="0">
                <a:latin typeface="Lato Black" panose="020F0502020204030203" pitchFamily="34" charset="0"/>
                <a:ea typeface="Lato Black" panose="020F0502020204030203" pitchFamily="34" charset="0"/>
                <a:cs typeface="Lato Black" panose="020F0502020204030203" pitchFamily="34" charset="0"/>
              </a:rPr>
              <a:t>Foundations: </a:t>
            </a:r>
          </a:p>
          <a:p>
            <a:pPr algn="l"/>
            <a:r>
              <a:rPr lang="en-US" sz="3200" dirty="0">
                <a:latin typeface="Lato Black" panose="020F0502020204030203" pitchFamily="34" charset="0"/>
                <a:ea typeface="Lato Black" panose="020F0502020204030203" pitchFamily="34" charset="0"/>
                <a:cs typeface="Lato Black" panose="020F0502020204030203" pitchFamily="34" charset="0"/>
              </a:rPr>
              <a:t>Bible, Gospels, Canon, Mark</a:t>
            </a:r>
          </a:p>
        </p:txBody>
      </p:sp>
    </p:spTree>
    <p:extLst>
      <p:ext uri="{BB962C8B-B14F-4D97-AF65-F5344CB8AC3E}">
        <p14:creationId xmlns:p14="http://schemas.microsoft.com/office/powerpoint/2010/main" val="469371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a:extLst>
            <a:ext uri="{FF2B5EF4-FFF2-40B4-BE49-F238E27FC236}">
              <a16:creationId xmlns:a16="http://schemas.microsoft.com/office/drawing/2014/main" id="{F74B205B-2EA0-D050-196E-CD1B377D94D5}"/>
            </a:ext>
          </a:extLst>
        </p:cNvPr>
        <p:cNvGrpSpPr/>
        <p:nvPr/>
      </p:nvGrpSpPr>
      <p:grpSpPr>
        <a:xfrm>
          <a:off x="0" y="0"/>
          <a:ext cx="0" cy="0"/>
          <a:chOff x="0" y="0"/>
          <a:chExt cx="0" cy="0"/>
        </a:xfrm>
      </p:grpSpPr>
      <p:sp>
        <p:nvSpPr>
          <p:cNvPr id="5" name="Freeform 4">
            <a:extLst>
              <a:ext uri="{FF2B5EF4-FFF2-40B4-BE49-F238E27FC236}">
                <a16:creationId xmlns:a16="http://schemas.microsoft.com/office/drawing/2014/main" id="{A3D2B83F-95AA-2369-34AF-3F46EC2ECADE}"/>
              </a:ext>
            </a:extLst>
          </p:cNvPr>
          <p:cNvSpPr/>
          <p:nvPr/>
        </p:nvSpPr>
        <p:spPr>
          <a:xfrm>
            <a:off x="0" y="2571750"/>
            <a:ext cx="9241972" cy="598393"/>
          </a:xfrm>
          <a:custGeom>
            <a:avLst/>
            <a:gdLst>
              <a:gd name="connsiteX0" fmla="*/ 0 w 6653893"/>
              <a:gd name="connsiteY0" fmla="*/ 582064 h 778463"/>
              <a:gd name="connsiteX1" fmla="*/ 2571750 w 6653893"/>
              <a:gd name="connsiteY1" fmla="*/ 2400 h 778463"/>
              <a:gd name="connsiteX2" fmla="*/ 6653893 w 6653893"/>
              <a:gd name="connsiteY2" fmla="*/ 778007 h 778463"/>
            </a:gdLst>
            <a:ahLst/>
            <a:cxnLst>
              <a:cxn ang="0">
                <a:pos x="connsiteX0" y="connsiteY0"/>
              </a:cxn>
              <a:cxn ang="0">
                <a:pos x="connsiteX1" y="connsiteY1"/>
              </a:cxn>
              <a:cxn ang="0">
                <a:pos x="connsiteX2" y="connsiteY2"/>
              </a:cxn>
            </a:cxnLst>
            <a:rect l="l" t="t" r="r" b="b"/>
            <a:pathLst>
              <a:path w="6653893" h="778463">
                <a:moveTo>
                  <a:pt x="0" y="582064"/>
                </a:moveTo>
                <a:cubicBezTo>
                  <a:pt x="731384" y="275903"/>
                  <a:pt x="1462768" y="-30257"/>
                  <a:pt x="2571750" y="2400"/>
                </a:cubicBezTo>
                <a:cubicBezTo>
                  <a:pt x="3680732" y="35057"/>
                  <a:pt x="5479597" y="799778"/>
                  <a:pt x="6653893" y="778007"/>
                </a:cubicBezTo>
              </a:path>
            </a:pathLst>
          </a:custGeom>
          <a:noFill/>
          <a:ln w="76200" cap="rnd">
            <a:solidFill>
              <a:schemeClr val="bg2">
                <a:lumMod val="25000"/>
              </a:schemeClr>
            </a:solidFill>
            <a:prstDash val="sysDot"/>
            <a:extLst>
              <a:ext uri="{C807C97D-BFC1-408E-A445-0C87EB9F89A2}">
                <ask:lineSketchStyleProps xmlns:ask="http://schemas.microsoft.com/office/drawing/2018/sketchyshapes" sd="1219033472">
                  <a:custGeom>
                    <a:avLst/>
                    <a:gdLst>
                      <a:gd name="connsiteX0" fmla="*/ 0 w 9127672"/>
                      <a:gd name="connsiteY0" fmla="*/ 404692 h 541243"/>
                      <a:gd name="connsiteX1" fmla="*/ 3527873 w 9127672"/>
                      <a:gd name="connsiteY1" fmla="*/ 1668 h 541243"/>
                      <a:gd name="connsiteX2" fmla="*/ 9127672 w 9127672"/>
                      <a:gd name="connsiteY2" fmla="*/ 540925 h 541243"/>
                    </a:gdLst>
                    <a:ahLst/>
                    <a:cxnLst>
                      <a:cxn ang="0">
                        <a:pos x="connsiteX0" y="connsiteY0"/>
                      </a:cxn>
                      <a:cxn ang="0">
                        <a:pos x="connsiteX1" y="connsiteY1"/>
                      </a:cxn>
                      <a:cxn ang="0">
                        <a:pos x="connsiteX2" y="connsiteY2"/>
                      </a:cxn>
                    </a:cxnLst>
                    <a:rect l="l" t="t" r="r" b="b"/>
                    <a:pathLst>
                      <a:path w="9127672" h="541243" extrusionOk="0">
                        <a:moveTo>
                          <a:pt x="0" y="404692"/>
                        </a:moveTo>
                        <a:cubicBezTo>
                          <a:pt x="891047" y="122589"/>
                          <a:pt x="1950979" y="-164"/>
                          <a:pt x="3527873" y="1668"/>
                        </a:cubicBezTo>
                        <a:cubicBezTo>
                          <a:pt x="5334334" y="84412"/>
                          <a:pt x="7187911" y="566520"/>
                          <a:pt x="9127672" y="540925"/>
                        </a:cubicBezTo>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9F3FA16-884A-8E5B-D91D-C3CDE205AD40}"/>
              </a:ext>
            </a:extLst>
          </p:cNvPr>
          <p:cNvPicPr>
            <a:picLocks noChangeAspect="1"/>
          </p:cNvPicPr>
          <p:nvPr/>
        </p:nvPicPr>
        <p:blipFill>
          <a:blip r:embed="rId2"/>
          <a:stretch>
            <a:fillRect/>
          </a:stretch>
        </p:blipFill>
        <p:spPr>
          <a:xfrm>
            <a:off x="2756366" y="756116"/>
            <a:ext cx="3631267" cy="3631267"/>
          </a:xfrm>
          <a:prstGeom prst="rect">
            <a:avLst/>
          </a:prstGeom>
        </p:spPr>
      </p:pic>
    </p:spTree>
    <p:extLst>
      <p:ext uri="{BB962C8B-B14F-4D97-AF65-F5344CB8AC3E}">
        <p14:creationId xmlns:p14="http://schemas.microsoft.com/office/powerpoint/2010/main" val="3041851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D91757F5-9D95-71A3-6001-A59FA93F3E9D}"/>
              </a:ext>
            </a:extLst>
          </p:cNvPr>
          <p:cNvSpPr>
            <a:spLocks noGrp="1"/>
          </p:cNvSpPr>
          <p:nvPr>
            <p:ph type="body" sz="quarter" idx="10"/>
          </p:nvPr>
        </p:nvSpPr>
        <p:spPr>
          <a:xfrm>
            <a:off x="713221" y="429598"/>
            <a:ext cx="7473085" cy="3680039"/>
          </a:xfrm>
        </p:spPr>
        <p:txBody>
          <a:bodyPr>
            <a:normAutofit/>
          </a:bodyPr>
          <a:lstStyle/>
          <a:p>
            <a:r>
              <a:rPr lang="en-US" sz="3200" b="0" i="0" u="none" strike="noStrike" dirty="0">
                <a:solidFill>
                  <a:schemeClr val="bg1"/>
                </a:solidFill>
                <a:effectLst/>
                <a:latin typeface="Lato" panose="020F0502020204030203" pitchFamily="34" charset="0"/>
                <a:cs typeface="Lato" panose="020F0502020204030203" pitchFamily="34" charset="0"/>
              </a:rPr>
              <a:t>For even the Son of Man did not come to be served, but to serve, and to give His life a ransom for many.</a:t>
            </a:r>
            <a:endParaRPr lang="en-US" sz="3200" dirty="0">
              <a:solidFill>
                <a:schemeClr val="bg1"/>
              </a:solidFill>
              <a:latin typeface="Lato" panose="020F0502020204030203" pitchFamily="34" charset="0"/>
              <a:cs typeface="Lato" panose="020F0502020204030203" pitchFamily="34" charset="0"/>
            </a:endParaRPr>
          </a:p>
        </p:txBody>
      </p:sp>
      <p:sp>
        <p:nvSpPr>
          <p:cNvPr id="10" name="Text Placeholder 2">
            <a:extLst>
              <a:ext uri="{FF2B5EF4-FFF2-40B4-BE49-F238E27FC236}">
                <a16:creationId xmlns:a16="http://schemas.microsoft.com/office/drawing/2014/main" id="{046D178C-7A7C-4650-66EF-5206BC80AA5F}"/>
              </a:ext>
            </a:extLst>
          </p:cNvPr>
          <p:cNvSpPr>
            <a:spLocks noGrp="1"/>
          </p:cNvSpPr>
          <p:nvPr>
            <p:ph type="body" sz="quarter" idx="11"/>
          </p:nvPr>
        </p:nvSpPr>
        <p:spPr>
          <a:xfrm>
            <a:off x="713221" y="4109637"/>
            <a:ext cx="4156042" cy="522988"/>
          </a:xfrm>
        </p:spPr>
        <p:txBody>
          <a:bodyPr>
            <a:normAutofit/>
          </a:bodyPr>
          <a:lstStyle/>
          <a:p>
            <a:r>
              <a:rPr lang="en-US" i="0" u="none" strike="noStrike" dirty="0">
                <a:solidFill>
                  <a:schemeClr val="bg1"/>
                </a:solidFill>
                <a:effectLst/>
              </a:rPr>
              <a:t>– Mark 10:45</a:t>
            </a:r>
            <a:endParaRPr lang="en-US" dirty="0">
              <a:solidFill>
                <a:schemeClr val="bg1"/>
              </a:solidFill>
            </a:endParaRPr>
          </a:p>
        </p:txBody>
      </p:sp>
    </p:spTree>
    <p:extLst>
      <p:ext uri="{BB962C8B-B14F-4D97-AF65-F5344CB8AC3E}">
        <p14:creationId xmlns:p14="http://schemas.microsoft.com/office/powerpoint/2010/main" val="3435230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3B0C37F-D100-C606-C422-A984E3B08E19}"/>
              </a:ext>
            </a:extLst>
          </p:cNvPr>
          <p:cNvSpPr>
            <a:spLocks noGrp="1"/>
          </p:cNvSpPr>
          <p:nvPr>
            <p:ph type="title"/>
          </p:nvPr>
        </p:nvSpPr>
        <p:spPr>
          <a:xfrm>
            <a:off x="2934881" y="246490"/>
            <a:ext cx="5577358" cy="4643561"/>
          </a:xfrm>
        </p:spPr>
        <p:txBody>
          <a:bodyPr anchor="ctr">
            <a:normAutofit/>
          </a:bodyPr>
          <a:lstStyle/>
          <a:p>
            <a:r>
              <a:rPr lang="en-US" sz="3100" b="1" i="0" u="none" strike="noStrike" dirty="0">
                <a:solidFill>
                  <a:schemeClr val="bg1"/>
                </a:solidFill>
                <a:effectLst/>
              </a:rPr>
              <a:t>1. Why do you think John the Baptist said Jesus was mightier than him, and why is it important for us to know that Jesus is God?</a:t>
            </a:r>
            <a:br>
              <a:rPr lang="en-US" sz="3100" b="1" i="0" u="none" strike="noStrike" dirty="0">
                <a:solidFill>
                  <a:schemeClr val="bg1"/>
                </a:solidFill>
                <a:effectLst/>
              </a:rPr>
            </a:br>
            <a:br>
              <a:rPr lang="en-US" sz="3100" b="1" i="0" u="none" strike="noStrike" dirty="0">
                <a:solidFill>
                  <a:schemeClr val="bg1"/>
                </a:solidFill>
                <a:effectLst/>
              </a:rPr>
            </a:br>
            <a:r>
              <a:rPr lang="en-US" sz="3100" b="1" i="0" u="none" strike="noStrike" dirty="0">
                <a:solidFill>
                  <a:schemeClr val="bg1"/>
                </a:solidFill>
                <a:effectLst/>
              </a:rPr>
              <a:t>2. Jesus called His disciples to be "fishers of men." How can we help bring people to God in our own lives today?</a:t>
            </a:r>
            <a:endParaRPr lang="en-US" sz="3100" dirty="0"/>
          </a:p>
        </p:txBody>
      </p:sp>
    </p:spTree>
    <p:extLst>
      <p:ext uri="{BB962C8B-B14F-4D97-AF65-F5344CB8AC3E}">
        <p14:creationId xmlns:p14="http://schemas.microsoft.com/office/powerpoint/2010/main" val="3886253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BD6AE632-AA36-0DBA-88C0-6B846B7F1268}"/>
              </a:ext>
            </a:extLst>
          </p:cNvPr>
          <p:cNvSpPr>
            <a:spLocks noGrp="1"/>
          </p:cNvSpPr>
          <p:nvPr>
            <p:ph type="title"/>
          </p:nvPr>
        </p:nvSpPr>
        <p:spPr>
          <a:xfrm>
            <a:off x="598230" y="205979"/>
            <a:ext cx="7913430" cy="857250"/>
          </a:xfrm>
        </p:spPr>
        <p:txBody>
          <a:bodyPr>
            <a:normAutofit/>
          </a:bodyPr>
          <a:lstStyle/>
          <a:p>
            <a:r>
              <a:rPr lang="en-US" sz="3200" b="1" i="0" u="none" strike="noStrike" dirty="0">
                <a:effectLst/>
                <a:latin typeface="Lato" panose="020F0502020204030203" pitchFamily="34" charset="0"/>
                <a:ea typeface="Lato" panose="020F0502020204030203" pitchFamily="34" charset="0"/>
                <a:cs typeface="Lato" panose="020F0502020204030203" pitchFamily="34" charset="0"/>
              </a:rPr>
              <a:t>Lesson Spotlight — John Mark</a:t>
            </a:r>
            <a:endParaRPr lang="en-US" sz="3200" dirty="0">
              <a:latin typeface="Lato" panose="020F0502020204030203" pitchFamily="34" charset="0"/>
              <a:ea typeface="Lato" panose="020F0502020204030203" pitchFamily="34" charset="0"/>
              <a:cs typeface="Lato" panose="020F0502020204030203" pitchFamily="34" charset="0"/>
            </a:endParaRPr>
          </a:p>
        </p:txBody>
      </p:sp>
      <p:sp>
        <p:nvSpPr>
          <p:cNvPr id="12" name="Text Placeholder 2">
            <a:extLst>
              <a:ext uri="{FF2B5EF4-FFF2-40B4-BE49-F238E27FC236}">
                <a16:creationId xmlns:a16="http://schemas.microsoft.com/office/drawing/2014/main" id="{DE46FAEF-5468-CDCC-0C25-9F37FAA02007}"/>
              </a:ext>
            </a:extLst>
          </p:cNvPr>
          <p:cNvSpPr>
            <a:spLocks noGrp="1"/>
          </p:cNvSpPr>
          <p:nvPr>
            <p:ph type="body" sz="quarter" idx="10"/>
          </p:nvPr>
        </p:nvSpPr>
        <p:spPr>
          <a:xfrm>
            <a:off x="598488" y="1326776"/>
            <a:ext cx="7913687" cy="3566904"/>
          </a:xfrm>
        </p:spPr>
        <p:txBody>
          <a:bodyPr>
            <a:normAutofit/>
          </a:bodyPr>
          <a:lstStyle/>
          <a:p>
            <a:pPr fontAlgn="base">
              <a:lnSpc>
                <a:spcPct val="150000"/>
              </a:lnSpc>
              <a:spcBef>
                <a:spcPts val="1200"/>
              </a:spcBef>
            </a:pPr>
            <a:r>
              <a:rPr lang="en-US" sz="2800" i="0" u="none" strike="noStrike" dirty="0">
                <a:solidFill>
                  <a:schemeClr val="bg1"/>
                </a:solidFill>
                <a:effectLst/>
              </a:rPr>
              <a:t>John Mark was not one of </a:t>
            </a:r>
            <a:r>
              <a:rPr lang="en-US" sz="2800" dirty="0">
                <a:solidFill>
                  <a:schemeClr val="bg1"/>
                </a:solidFill>
              </a:rPr>
              <a:t>the</a:t>
            </a:r>
            <a:r>
              <a:rPr lang="en-US" sz="2800" i="0" u="none" strike="noStrike" dirty="0">
                <a:solidFill>
                  <a:schemeClr val="bg1"/>
                </a:solidFill>
                <a:effectLst/>
              </a:rPr>
              <a:t> twelve apostles</a:t>
            </a:r>
            <a:endParaRPr lang="en-US" sz="2800" dirty="0">
              <a:solidFill>
                <a:schemeClr val="bg1"/>
              </a:solidFill>
            </a:endParaRPr>
          </a:p>
          <a:p>
            <a:pPr fontAlgn="base">
              <a:lnSpc>
                <a:spcPct val="150000"/>
              </a:lnSpc>
              <a:spcBef>
                <a:spcPts val="1200"/>
              </a:spcBef>
            </a:pPr>
            <a:r>
              <a:rPr lang="en-US" sz="2800" i="0" u="none" strike="noStrike" dirty="0">
                <a:solidFill>
                  <a:schemeClr val="bg1"/>
                </a:solidFill>
                <a:effectLst/>
              </a:rPr>
              <a:t>He worked with the apostles for over 30 years</a:t>
            </a:r>
          </a:p>
          <a:p>
            <a:pPr fontAlgn="base">
              <a:lnSpc>
                <a:spcPct val="150000"/>
              </a:lnSpc>
              <a:spcBef>
                <a:spcPts val="1200"/>
              </a:spcBef>
            </a:pPr>
            <a:r>
              <a:rPr lang="en-US" sz="2800" i="0" u="none" strike="noStrike" dirty="0">
                <a:solidFill>
                  <a:schemeClr val="bg1"/>
                </a:solidFill>
                <a:effectLst/>
              </a:rPr>
              <a:t>God used him in an important way</a:t>
            </a:r>
          </a:p>
          <a:p>
            <a:pPr fontAlgn="base">
              <a:lnSpc>
                <a:spcPct val="150000"/>
              </a:lnSpc>
              <a:spcBef>
                <a:spcPts val="1200"/>
              </a:spcBef>
            </a:pPr>
            <a:r>
              <a:rPr lang="en-US" sz="2800" i="0" u="none" strike="noStrike" dirty="0">
                <a:solidFill>
                  <a:schemeClr val="bg1"/>
                </a:solidFill>
                <a:effectLst/>
              </a:rPr>
              <a:t>God can still use us, even when we struggle</a:t>
            </a:r>
          </a:p>
        </p:txBody>
      </p:sp>
    </p:spTree>
    <p:extLst>
      <p:ext uri="{BB962C8B-B14F-4D97-AF65-F5344CB8AC3E}">
        <p14:creationId xmlns:p14="http://schemas.microsoft.com/office/powerpoint/2010/main" val="3961222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333B-7A47-3E8F-B4F9-2A4739D1C689}"/>
              </a:ext>
            </a:extLst>
          </p:cNvPr>
          <p:cNvSpPr>
            <a:spLocks noGrp="1"/>
          </p:cNvSpPr>
          <p:nvPr>
            <p:ph type="title"/>
          </p:nvPr>
        </p:nvSpPr>
        <p:spPr/>
        <p:txBody>
          <a:bodyPr>
            <a:normAutofit/>
          </a:bodyPr>
          <a:lstStyle/>
          <a:p>
            <a:r>
              <a:rPr lang="en-US" sz="3200" b="1" i="0" u="none" strike="noStrike" dirty="0">
                <a:effectLst/>
                <a:latin typeface="Lato" panose="020F0502020204030203" pitchFamily="34" charset="0"/>
                <a:ea typeface="Lato" panose="020F0502020204030203" pitchFamily="34" charset="0"/>
                <a:cs typeface="Lato" panose="020F0502020204030203" pitchFamily="34" charset="0"/>
              </a:rPr>
              <a:t> John Mark’s Early Life (AD 30–40)</a:t>
            </a:r>
            <a:endParaRPr lang="en-US" sz="3200" dirty="0">
              <a:latin typeface="Lato" panose="020F0502020204030203" pitchFamily="34" charset="0"/>
              <a:ea typeface="Lato" panose="020F0502020204030203" pitchFamily="34" charset="0"/>
              <a:cs typeface="Lato" panose="020F0502020204030203" pitchFamily="34" charset="0"/>
            </a:endParaRPr>
          </a:p>
        </p:txBody>
      </p:sp>
      <p:sp>
        <p:nvSpPr>
          <p:cNvPr id="3" name="Text Placeholder 2">
            <a:extLst>
              <a:ext uri="{FF2B5EF4-FFF2-40B4-BE49-F238E27FC236}">
                <a16:creationId xmlns:a16="http://schemas.microsoft.com/office/drawing/2014/main" id="{2D874A52-EF0D-7B85-1479-4EDFDF5AFDD1}"/>
              </a:ext>
            </a:extLst>
          </p:cNvPr>
          <p:cNvSpPr>
            <a:spLocks noGrp="1"/>
          </p:cNvSpPr>
          <p:nvPr>
            <p:ph type="body" sz="quarter" idx="10"/>
          </p:nvPr>
        </p:nvSpPr>
        <p:spPr>
          <a:xfrm>
            <a:off x="598488" y="1470212"/>
            <a:ext cx="7913687" cy="3423468"/>
          </a:xfrm>
        </p:spPr>
        <p:txBody>
          <a:bodyPr>
            <a:normAutofit/>
          </a:bodyPr>
          <a:lstStyle/>
          <a:p>
            <a:pPr algn="l" rtl="0" fontAlgn="base">
              <a:spcBef>
                <a:spcPts val="1200"/>
              </a:spcBef>
              <a:spcAft>
                <a:spcPts val="1200"/>
              </a:spcAft>
              <a:buFont typeface="Arial" panose="020B0604020202020204" pitchFamily="34" charset="0"/>
              <a:buChar char="•"/>
            </a:pPr>
            <a:r>
              <a:rPr lang="en-US" sz="2800" i="0" u="none" strike="noStrike" dirty="0">
                <a:solidFill>
                  <a:schemeClr val="bg1"/>
                </a:solidFill>
                <a:effectLst/>
              </a:rPr>
              <a:t>John Mark and his mother were early believers</a:t>
            </a:r>
          </a:p>
          <a:p>
            <a:pPr algn="l" rtl="0" fontAlgn="base">
              <a:spcBef>
                <a:spcPts val="1200"/>
              </a:spcBef>
              <a:spcAft>
                <a:spcPts val="1200"/>
              </a:spcAft>
              <a:buFont typeface="Arial" panose="020B0604020202020204" pitchFamily="34" charset="0"/>
              <a:buChar char="•"/>
            </a:pPr>
            <a:r>
              <a:rPr lang="en-US" sz="2800" i="0" u="none" strike="noStrike" dirty="0">
                <a:solidFill>
                  <a:schemeClr val="bg1"/>
                </a:solidFill>
                <a:effectLst/>
              </a:rPr>
              <a:t>His home was a meeting place for Christians</a:t>
            </a:r>
          </a:p>
          <a:p>
            <a:pPr algn="l" rtl="0" fontAlgn="base">
              <a:spcBef>
                <a:spcPts val="1200"/>
              </a:spcBef>
              <a:spcAft>
                <a:spcPts val="1200"/>
              </a:spcAft>
              <a:buFont typeface="Arial" panose="020B0604020202020204" pitchFamily="34" charset="0"/>
              <a:buChar char="•"/>
            </a:pPr>
            <a:r>
              <a:rPr lang="en-US" sz="2800" i="0" u="none" strike="noStrike" dirty="0">
                <a:solidFill>
                  <a:schemeClr val="bg1"/>
                </a:solidFill>
                <a:effectLst/>
              </a:rPr>
              <a:t>He grew up around apostles and church leaders</a:t>
            </a:r>
          </a:p>
        </p:txBody>
      </p:sp>
    </p:spTree>
    <p:extLst>
      <p:ext uri="{BB962C8B-B14F-4D97-AF65-F5344CB8AC3E}">
        <p14:creationId xmlns:p14="http://schemas.microsoft.com/office/powerpoint/2010/main" val="3381088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B3AE-4C34-A81B-6DF8-C3506D54D772}"/>
              </a:ext>
            </a:extLst>
          </p:cNvPr>
          <p:cNvSpPr>
            <a:spLocks noGrp="1"/>
          </p:cNvSpPr>
          <p:nvPr>
            <p:ph type="title"/>
          </p:nvPr>
        </p:nvSpPr>
        <p:spPr/>
        <p:txBody>
          <a:bodyPr>
            <a:normAutofit/>
          </a:bodyPr>
          <a:lstStyle/>
          <a:p>
            <a:r>
              <a:rPr lang="en-US" sz="3200" b="1" i="0" u="none" strike="noStrike" dirty="0">
                <a:effectLst/>
                <a:latin typeface="Lato" panose="020F0502020204030203" pitchFamily="34" charset="0"/>
                <a:ea typeface="Lato" panose="020F0502020204030203" pitchFamily="34" charset="0"/>
                <a:cs typeface="Lato" panose="020F0502020204030203" pitchFamily="34" charset="0"/>
              </a:rPr>
              <a:t>Mark’s Missionary Work (AD 40–50)</a:t>
            </a:r>
            <a:endParaRPr lang="en-US" sz="3200" dirty="0">
              <a:latin typeface="Lato" panose="020F0502020204030203" pitchFamily="34" charset="0"/>
              <a:ea typeface="Lato" panose="020F0502020204030203" pitchFamily="34" charset="0"/>
              <a:cs typeface="Lato" panose="020F0502020204030203" pitchFamily="34" charset="0"/>
            </a:endParaRPr>
          </a:p>
        </p:txBody>
      </p:sp>
      <p:sp>
        <p:nvSpPr>
          <p:cNvPr id="3" name="Text Placeholder 2">
            <a:extLst>
              <a:ext uri="{FF2B5EF4-FFF2-40B4-BE49-F238E27FC236}">
                <a16:creationId xmlns:a16="http://schemas.microsoft.com/office/drawing/2014/main" id="{23EDB75B-9AEB-069B-6308-E2DC46AFA366}"/>
              </a:ext>
            </a:extLst>
          </p:cNvPr>
          <p:cNvSpPr>
            <a:spLocks noGrp="1"/>
          </p:cNvSpPr>
          <p:nvPr>
            <p:ph type="body" sz="quarter" idx="10"/>
          </p:nvPr>
        </p:nvSpPr>
        <p:spPr>
          <a:xfrm>
            <a:off x="598488" y="1371600"/>
            <a:ext cx="7913687" cy="3522080"/>
          </a:xfrm>
        </p:spPr>
        <p:txBody>
          <a:bodyPr/>
          <a:lstStyle/>
          <a:p>
            <a:pPr algn="l" rtl="0" fontAlgn="base">
              <a:spcBef>
                <a:spcPts val="1200"/>
              </a:spcBef>
              <a:spcAft>
                <a:spcPts val="1200"/>
              </a:spcAft>
              <a:buFont typeface="Arial" panose="020B0604020202020204" pitchFamily="34" charset="0"/>
              <a:buChar char="•"/>
            </a:pPr>
            <a:r>
              <a:rPr lang="en-US" sz="2800" i="0" u="none" strike="noStrike" dirty="0">
                <a:solidFill>
                  <a:schemeClr val="bg1"/>
                </a:solidFill>
                <a:effectLst/>
              </a:rPr>
              <a:t>Mark traveled with Paul and Barnabas</a:t>
            </a:r>
            <a:endParaRPr lang="en-US" sz="2800" dirty="0">
              <a:solidFill>
                <a:schemeClr val="bg1"/>
              </a:solidFill>
            </a:endParaRPr>
          </a:p>
          <a:p>
            <a:pPr algn="l" rtl="0" fontAlgn="base">
              <a:spcBef>
                <a:spcPts val="1200"/>
              </a:spcBef>
              <a:spcAft>
                <a:spcPts val="1200"/>
              </a:spcAft>
              <a:buFont typeface="Arial" panose="020B0604020202020204" pitchFamily="34" charset="0"/>
              <a:buChar char="•"/>
            </a:pPr>
            <a:r>
              <a:rPr lang="en-US" sz="2800" i="0" u="none" strike="noStrike" dirty="0">
                <a:solidFill>
                  <a:schemeClr val="bg1"/>
                </a:solidFill>
                <a:effectLst/>
              </a:rPr>
              <a:t>He left the journey early and went home</a:t>
            </a:r>
            <a:endParaRPr lang="en-US" sz="2800" dirty="0">
              <a:solidFill>
                <a:schemeClr val="bg1"/>
              </a:solidFill>
            </a:endParaRPr>
          </a:p>
          <a:p>
            <a:pPr algn="l" rtl="0" fontAlgn="base">
              <a:spcBef>
                <a:spcPts val="1200"/>
              </a:spcBef>
              <a:spcAft>
                <a:spcPts val="1200"/>
              </a:spcAft>
              <a:buFont typeface="Arial" panose="020B0604020202020204" pitchFamily="34" charset="0"/>
              <a:buChar char="•"/>
            </a:pPr>
            <a:r>
              <a:rPr lang="en-US" sz="2800" i="0" u="none" strike="noStrike" dirty="0">
                <a:solidFill>
                  <a:schemeClr val="bg1"/>
                </a:solidFill>
                <a:effectLst/>
              </a:rPr>
              <a:t>Paul was upset and did not want Mark to go again</a:t>
            </a:r>
          </a:p>
          <a:p>
            <a:pPr algn="l" rtl="0" fontAlgn="base">
              <a:spcBef>
                <a:spcPts val="1200"/>
              </a:spcBef>
              <a:spcAft>
                <a:spcPts val="1200"/>
              </a:spcAft>
              <a:buFont typeface="Arial" panose="020B0604020202020204" pitchFamily="34" charset="0"/>
              <a:buChar char="•"/>
            </a:pPr>
            <a:r>
              <a:rPr lang="en-US" sz="2800" dirty="0">
                <a:solidFill>
                  <a:schemeClr val="bg1"/>
                </a:solidFill>
              </a:rPr>
              <a:t>Barnabas took Mark to Cyprus</a:t>
            </a:r>
            <a:endParaRPr lang="en-US" sz="2800" i="0" u="none" strike="noStrike" dirty="0">
              <a:solidFill>
                <a:schemeClr val="bg1"/>
              </a:solidFill>
              <a:effectLst/>
            </a:endParaRPr>
          </a:p>
        </p:txBody>
      </p:sp>
    </p:spTree>
    <p:extLst>
      <p:ext uri="{BB962C8B-B14F-4D97-AF65-F5344CB8AC3E}">
        <p14:creationId xmlns:p14="http://schemas.microsoft.com/office/powerpoint/2010/main" val="151992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C24F8-4267-107D-9B0B-A79B51131ADF}"/>
              </a:ext>
            </a:extLst>
          </p:cNvPr>
          <p:cNvSpPr>
            <a:spLocks noGrp="1"/>
          </p:cNvSpPr>
          <p:nvPr>
            <p:ph type="title"/>
          </p:nvPr>
        </p:nvSpPr>
        <p:spPr/>
        <p:txBody>
          <a:bodyPr>
            <a:normAutofit/>
          </a:bodyPr>
          <a:lstStyle/>
          <a:p>
            <a:r>
              <a:rPr lang="en-US" sz="3200" i="0" u="none" strike="noStrike" dirty="0">
                <a:effectLst/>
                <a:latin typeface="Lato" panose="020F0502020204030203" pitchFamily="34" charset="0"/>
                <a:ea typeface="Lato" panose="020F0502020204030203" pitchFamily="34" charset="0"/>
                <a:cs typeface="Lato" panose="020F0502020204030203" pitchFamily="34" charset="0"/>
              </a:rPr>
              <a:t>Mark’s Restoration (AD 50–70)</a:t>
            </a:r>
            <a:endParaRPr lang="en-US" sz="3200" dirty="0">
              <a:latin typeface="Lato" panose="020F0502020204030203" pitchFamily="34" charset="0"/>
              <a:ea typeface="Lato" panose="020F0502020204030203" pitchFamily="34" charset="0"/>
              <a:cs typeface="Lato" panose="020F0502020204030203" pitchFamily="34" charset="0"/>
            </a:endParaRPr>
          </a:p>
        </p:txBody>
      </p:sp>
      <p:sp>
        <p:nvSpPr>
          <p:cNvPr id="3" name="Text Placeholder 2">
            <a:extLst>
              <a:ext uri="{FF2B5EF4-FFF2-40B4-BE49-F238E27FC236}">
                <a16:creationId xmlns:a16="http://schemas.microsoft.com/office/drawing/2014/main" id="{525BC82C-DB50-C498-3ECE-AF50E3CF2C07}"/>
              </a:ext>
            </a:extLst>
          </p:cNvPr>
          <p:cNvSpPr>
            <a:spLocks noGrp="1"/>
          </p:cNvSpPr>
          <p:nvPr>
            <p:ph type="body" sz="quarter" idx="10"/>
          </p:nvPr>
        </p:nvSpPr>
        <p:spPr/>
        <p:txBody>
          <a:bodyPr/>
          <a:lstStyle/>
          <a:p>
            <a:pPr>
              <a:lnSpc>
                <a:spcPct val="150000"/>
              </a:lnSpc>
            </a:pPr>
            <a:r>
              <a:rPr lang="en-US" dirty="0"/>
              <a:t>Mark grew in maturity and faith</a:t>
            </a:r>
          </a:p>
          <a:p>
            <a:pPr>
              <a:lnSpc>
                <a:spcPct val="150000"/>
              </a:lnSpc>
            </a:pPr>
            <a:r>
              <a:rPr lang="en-US" dirty="0"/>
              <a:t>Paul called Mark a faithful servant</a:t>
            </a:r>
          </a:p>
          <a:p>
            <a:pPr>
              <a:lnSpc>
                <a:spcPct val="150000"/>
              </a:lnSpc>
            </a:pPr>
            <a:r>
              <a:rPr lang="en-US" dirty="0"/>
              <a:t>Mark helped Paul in prison</a:t>
            </a:r>
          </a:p>
        </p:txBody>
      </p:sp>
    </p:spTree>
    <p:extLst>
      <p:ext uri="{BB962C8B-B14F-4D97-AF65-F5344CB8AC3E}">
        <p14:creationId xmlns:p14="http://schemas.microsoft.com/office/powerpoint/2010/main" val="527524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93BA7-421C-CE79-A873-8716877B06D9}"/>
              </a:ext>
            </a:extLst>
          </p:cNvPr>
          <p:cNvSpPr>
            <a:spLocks noGrp="1"/>
          </p:cNvSpPr>
          <p:nvPr>
            <p:ph type="title"/>
          </p:nvPr>
        </p:nvSpPr>
        <p:spPr/>
        <p:txBody>
          <a:bodyPr>
            <a:normAutofit/>
          </a:bodyPr>
          <a:lstStyle/>
          <a:p>
            <a:r>
              <a:rPr lang="en-US" sz="3200" b="1" i="0" u="none" strike="noStrike" dirty="0">
                <a:effectLst/>
                <a:latin typeface="Lato" panose="020F0502020204030203" pitchFamily="34" charset="0"/>
                <a:ea typeface="Lato" panose="020F0502020204030203" pitchFamily="34" charset="0"/>
                <a:cs typeface="Lato" panose="020F0502020204030203" pitchFamily="34" charset="0"/>
              </a:rPr>
              <a:t>Mark Writes the Gospel</a:t>
            </a:r>
            <a:endParaRPr lang="en-US" sz="3200" dirty="0">
              <a:latin typeface="Lato" panose="020F0502020204030203" pitchFamily="34" charset="0"/>
              <a:ea typeface="Lato" panose="020F0502020204030203" pitchFamily="34" charset="0"/>
              <a:cs typeface="Lato" panose="020F0502020204030203" pitchFamily="34" charset="0"/>
            </a:endParaRPr>
          </a:p>
        </p:txBody>
      </p:sp>
      <p:sp>
        <p:nvSpPr>
          <p:cNvPr id="3" name="Text Placeholder 2">
            <a:extLst>
              <a:ext uri="{FF2B5EF4-FFF2-40B4-BE49-F238E27FC236}">
                <a16:creationId xmlns:a16="http://schemas.microsoft.com/office/drawing/2014/main" id="{2F85905C-B1AC-0445-BCFB-C775A2DC0831}"/>
              </a:ext>
            </a:extLst>
          </p:cNvPr>
          <p:cNvSpPr>
            <a:spLocks noGrp="1"/>
          </p:cNvSpPr>
          <p:nvPr>
            <p:ph type="body" sz="quarter" idx="10"/>
          </p:nvPr>
        </p:nvSpPr>
        <p:spPr>
          <a:xfrm>
            <a:off x="598488" y="1326776"/>
            <a:ext cx="7913687" cy="3566904"/>
          </a:xfrm>
        </p:spPr>
        <p:txBody>
          <a:bodyPr/>
          <a:lstStyle/>
          <a:p>
            <a:pPr fontAlgn="base">
              <a:spcBef>
                <a:spcPts val="1200"/>
              </a:spcBef>
              <a:spcAft>
                <a:spcPts val="1200"/>
              </a:spcAft>
            </a:pPr>
            <a:r>
              <a:rPr lang="en-US" sz="2800" i="0" u="none" strike="noStrike" dirty="0">
                <a:solidFill>
                  <a:schemeClr val="bg1"/>
                </a:solidFill>
                <a:effectLst/>
              </a:rPr>
              <a:t>Mark worked closely with Peter</a:t>
            </a:r>
          </a:p>
          <a:p>
            <a:pPr fontAlgn="base">
              <a:spcBef>
                <a:spcPts val="1200"/>
              </a:spcBef>
              <a:spcAft>
                <a:spcPts val="1200"/>
              </a:spcAft>
            </a:pPr>
            <a:r>
              <a:rPr lang="en-US" sz="2800" i="0" u="none" strike="noStrike" dirty="0">
                <a:solidFill>
                  <a:schemeClr val="bg1"/>
                </a:solidFill>
                <a:effectLst/>
              </a:rPr>
              <a:t>He wrote down Peter’s stories about Jesus</a:t>
            </a:r>
          </a:p>
          <a:p>
            <a:pPr fontAlgn="base">
              <a:spcBef>
                <a:spcPts val="1200"/>
              </a:spcBef>
              <a:spcAft>
                <a:spcPts val="1200"/>
              </a:spcAft>
            </a:pPr>
            <a:r>
              <a:rPr lang="en-US" sz="2800" i="0" u="none" strike="noStrike" dirty="0">
                <a:solidFill>
                  <a:schemeClr val="bg1"/>
                </a:solidFill>
                <a:effectLst/>
              </a:rPr>
              <a:t>These writings became the Gospel of Mark</a:t>
            </a:r>
          </a:p>
        </p:txBody>
      </p:sp>
    </p:spTree>
    <p:extLst>
      <p:ext uri="{BB962C8B-B14F-4D97-AF65-F5344CB8AC3E}">
        <p14:creationId xmlns:p14="http://schemas.microsoft.com/office/powerpoint/2010/main" val="2215283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AD48450-A477-EEB2-CDE1-461E683918F6}"/>
              </a:ext>
            </a:extLst>
          </p:cNvPr>
          <p:cNvPicPr>
            <a:picLocks noChangeAspect="1"/>
          </p:cNvPicPr>
          <p:nvPr/>
        </p:nvPicPr>
        <p:blipFill>
          <a:blip r:embed="rId2"/>
          <a:stretch>
            <a:fillRect/>
          </a:stretch>
        </p:blipFill>
        <p:spPr>
          <a:xfrm>
            <a:off x="414018" y="1042530"/>
            <a:ext cx="3959236" cy="30890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E62A6F99-5ED1-9792-05C0-C0F915F374D6}"/>
              </a:ext>
            </a:extLst>
          </p:cNvPr>
          <p:cNvPicPr>
            <a:picLocks noChangeAspect="1"/>
          </p:cNvPicPr>
          <p:nvPr/>
        </p:nvPicPr>
        <p:blipFill>
          <a:blip r:embed="rId3"/>
          <a:stretch>
            <a:fillRect/>
          </a:stretch>
        </p:blipFill>
        <p:spPr>
          <a:xfrm>
            <a:off x="4699030" y="1042530"/>
            <a:ext cx="3959236" cy="30584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72263509"/>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5288</TotalTime>
  <Words>255</Words>
  <Application>Microsoft Macintosh PowerPoint</Application>
  <PresentationFormat>On-screen Show (16:9)</PresentationFormat>
  <Paragraphs>28</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Lato</vt:lpstr>
      <vt:lpstr>Lato Black</vt:lpstr>
      <vt:lpstr>Lato Regular</vt:lpstr>
      <vt:lpstr>With Title</vt:lpstr>
      <vt:lpstr>PowerPoint Presentation</vt:lpstr>
      <vt:lpstr>PowerPoint Presentation</vt:lpstr>
      <vt:lpstr>1. Why do you think John the Baptist said Jesus was mightier than him, and why is it important for us to know that Jesus is God?  2. Jesus called His disciples to be "fishers of men." How can we help bring people to God in our own lives today?</vt:lpstr>
      <vt:lpstr>Lesson Spotlight — John Mark</vt:lpstr>
      <vt:lpstr> John Mark’s Early Life (AD 30–40)</vt:lpstr>
      <vt:lpstr>Mark’s Missionary Work (AD 40–50)</vt:lpstr>
      <vt:lpstr>Mark’s Restoration (AD 50–70)</vt:lpstr>
      <vt:lpstr>Mark Writes the Gospel</vt:lpstr>
      <vt:lpstr>PowerPoint Presentation</vt:lpstr>
      <vt:lpstr>PowerPoint Presentation</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673</cp:revision>
  <dcterms:created xsi:type="dcterms:W3CDTF">2014-04-30T18:34:38Z</dcterms:created>
  <dcterms:modified xsi:type="dcterms:W3CDTF">2026-03-02T20:37:51Z</dcterms:modified>
  <cp:category/>
</cp:coreProperties>
</file>