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3"/>
  </p:notesMasterIdLst>
  <p:handoutMasterIdLst>
    <p:handoutMasterId r:id="rId14"/>
  </p:handoutMasterIdLst>
  <p:sldIdLst>
    <p:sldId id="256" r:id="rId2"/>
    <p:sldId id="270" r:id="rId3"/>
    <p:sldId id="269" r:id="rId4"/>
    <p:sldId id="271" r:id="rId5"/>
    <p:sldId id="272" r:id="rId6"/>
    <p:sldId id="273" r:id="rId7"/>
    <p:sldId id="278" r:id="rId8"/>
    <p:sldId id="274" r:id="rId9"/>
    <p:sldId id="275" r:id="rId10"/>
    <p:sldId id="276" r:id="rId11"/>
    <p:sldId id="277" r:id="rId12"/>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7E8ED"/>
    <a:srgbClr val="CA59EB"/>
    <a:srgbClr val="6B995E"/>
    <a:srgbClr val="B4471E"/>
    <a:srgbClr val="FE3D60"/>
    <a:srgbClr val="93C0E9"/>
    <a:srgbClr val="789DBB"/>
    <a:srgbClr val="4780BD"/>
    <a:srgbClr val="8B5C40"/>
    <a:srgbClr val="AE4541"/>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982"/>
    <p:restoredTop sz="94150"/>
  </p:normalViewPr>
  <p:slideViewPr>
    <p:cSldViewPr snapToGrid="0" snapToObjects="1">
      <p:cViewPr varScale="1">
        <p:scale>
          <a:sx n="142" d="100"/>
          <a:sy n="142" d="100"/>
        </p:scale>
        <p:origin x="328" y="472"/>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notesViewPr>
    <p:cSldViewPr snapToGrid="0" snapToObjects="1">
      <p:cViewPr varScale="1">
        <p:scale>
          <a:sx n="97" d="100"/>
          <a:sy n="97" d="100"/>
        </p:scale>
        <p:origin x="4328" y="20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7956BFB-72F2-C149-B567-312CA650749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4" name="Footer Placeholder 3">
            <a:extLst>
              <a:ext uri="{FF2B5EF4-FFF2-40B4-BE49-F238E27FC236}">
                <a16:creationId xmlns:a16="http://schemas.microsoft.com/office/drawing/2014/main" id="{0E3FAE24-DD58-C349-AFB0-44F2BB9DAA6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35AACDBE-C70C-5848-B54E-B7EF5E19C0B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7F775A4-25D9-AB46-B3E9-AE6665A365C2}" type="slidenum">
              <a:rPr lang="en-US" smtClean="0"/>
              <a:t>‹#›</a:t>
            </a:fld>
            <a:endParaRPr lang="en-US"/>
          </a:p>
        </p:txBody>
      </p:sp>
      <p:sp>
        <p:nvSpPr>
          <p:cNvPr id="6" name="Date Placeholder 5">
            <a:extLst>
              <a:ext uri="{FF2B5EF4-FFF2-40B4-BE49-F238E27FC236}">
                <a16:creationId xmlns:a16="http://schemas.microsoft.com/office/drawing/2014/main" id="{DC1B7E47-8A17-D744-8FC4-318015769F4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59C70D9-64D7-9F45-8AAD-0E4E4CEBF8C6}" type="datetimeFigureOut">
              <a:rPr lang="en-US" smtClean="0"/>
              <a:t>3/3/26</a:t>
            </a:fld>
            <a:endParaRPr lang="en-US"/>
          </a:p>
        </p:txBody>
      </p:sp>
    </p:spTree>
    <p:extLst>
      <p:ext uri="{BB962C8B-B14F-4D97-AF65-F5344CB8AC3E}">
        <p14:creationId xmlns:p14="http://schemas.microsoft.com/office/powerpoint/2010/main" val="282871409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0AEF2E6-BCF3-D244-B8EE-5FE587E39786}" type="datetimeFigureOut">
              <a:rPr lang="en-US" smtClean="0"/>
              <a:t>3/3/26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549DA4-92F7-5142-BC07-D017BC38878B}" type="slidenum">
              <a:rPr lang="en-US" smtClean="0"/>
              <a:t>‹#›</a:t>
            </a:fld>
            <a:endParaRPr lang="en-US"/>
          </a:p>
        </p:txBody>
      </p:sp>
    </p:spTree>
    <p:extLst>
      <p:ext uri="{BB962C8B-B14F-4D97-AF65-F5344CB8AC3E}">
        <p14:creationId xmlns:p14="http://schemas.microsoft.com/office/powerpoint/2010/main" val="5147446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Homep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ext Placeholder 4"/>
          <p:cNvSpPr>
            <a:spLocks noGrp="1"/>
          </p:cNvSpPr>
          <p:nvPr>
            <p:ph type="body" sz="quarter" idx="10" hasCustomPrompt="1"/>
          </p:nvPr>
        </p:nvSpPr>
        <p:spPr>
          <a:xfrm>
            <a:off x="520699" y="1420092"/>
            <a:ext cx="2781301" cy="3363913"/>
          </a:xfrm>
        </p:spPr>
        <p:txBody>
          <a:bodyPr anchor="b">
            <a:normAutofit/>
          </a:bodyPr>
          <a:lstStyle>
            <a:lvl1pPr marL="0" indent="0" algn="ctr">
              <a:buNone/>
              <a:defRPr sz="19900">
                <a:latin typeface="Lato Black"/>
                <a:cs typeface="Lato Black"/>
              </a:defRPr>
            </a:lvl1pPr>
          </a:lstStyle>
          <a:p>
            <a:pPr lvl="0"/>
            <a:r>
              <a:rPr lang="en-US"/>
              <a:t>9</a:t>
            </a:r>
            <a:endParaRPr lang="en-US" dirty="0"/>
          </a:p>
        </p:txBody>
      </p:sp>
      <p:pic>
        <p:nvPicPr>
          <p:cNvPr id="7" name="Picture 6" descr="logo.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82986" y="4503641"/>
            <a:ext cx="1825066" cy="259424"/>
          </a:xfrm>
          <a:prstGeom prst="rect">
            <a:avLst/>
          </a:prstGeom>
        </p:spPr>
      </p:pic>
      <p:sp>
        <p:nvSpPr>
          <p:cNvPr id="3" name="Subtitle 2"/>
          <p:cNvSpPr>
            <a:spLocks noGrp="1"/>
          </p:cNvSpPr>
          <p:nvPr>
            <p:ph type="subTitle" idx="1" hasCustomPrompt="1"/>
          </p:nvPr>
        </p:nvSpPr>
        <p:spPr>
          <a:xfrm>
            <a:off x="3302000" y="2272938"/>
            <a:ext cx="5176113" cy="1741714"/>
          </a:xfrm>
        </p:spPr>
        <p:txBody>
          <a:bodyPr anchor="ctr">
            <a:noAutofit/>
          </a:bodyPr>
          <a:lstStyle>
            <a:lvl1pPr marL="0" indent="0" algn="ctr">
              <a:lnSpc>
                <a:spcPct val="80000"/>
              </a:lnSpc>
              <a:buNone/>
              <a:defRPr sz="4000" b="1" spc="0" baseline="0">
                <a:solidFill>
                  <a:schemeClr val="tx1">
                    <a:tint val="75000"/>
                  </a:schemeClr>
                </a:solidFill>
                <a:latin typeface="Lato Black"/>
                <a:cs typeface="Lato Black"/>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Title of Lesson</a:t>
            </a:r>
            <a:br>
              <a:rPr lang="en-US" dirty="0"/>
            </a:br>
            <a:r>
              <a:rPr lang="en-US" dirty="0"/>
              <a:t>Second Line of Title</a:t>
            </a:r>
          </a:p>
        </p:txBody>
      </p:sp>
    </p:spTree>
    <p:extLst>
      <p:ext uri="{BB962C8B-B14F-4D97-AF65-F5344CB8AC3E}">
        <p14:creationId xmlns:p14="http://schemas.microsoft.com/office/powerpoint/2010/main" val="144475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spc="-150">
                <a:solidFill>
                  <a:schemeClr val="bg1"/>
                </a:solidFill>
                <a:latin typeface="Lato Black" panose="020F0502020204030203" pitchFamily="34" charset="0"/>
                <a:ea typeface="Lato Black" panose="020F0502020204030203" pitchFamily="34" charset="0"/>
                <a:cs typeface="Lato Black" panose="020F0502020204030203" pitchFamily="34" charset="0"/>
              </a:defRPr>
            </a:lvl1pPr>
          </a:lstStyle>
          <a:p>
            <a:r>
              <a:rPr lang="en-US" dirty="0"/>
              <a:t>Click to edit Master title style</a:t>
            </a:r>
          </a:p>
        </p:txBody>
      </p:sp>
      <p:sp>
        <p:nvSpPr>
          <p:cNvPr id="4" name="Text Placeholder 3"/>
          <p:cNvSpPr>
            <a:spLocks noGrp="1"/>
          </p:cNvSpPr>
          <p:nvPr>
            <p:ph type="body" sz="quarter" idx="10"/>
          </p:nvPr>
        </p:nvSpPr>
        <p:spPr>
          <a:xfrm>
            <a:off x="598488" y="1251437"/>
            <a:ext cx="7913687" cy="3642243"/>
          </a:xfrm>
        </p:spPr>
        <p:txBody>
          <a:bodyPr/>
          <a:lstStyle>
            <a:lvl1pPr>
              <a:defRPr b="0" i="0">
                <a:latin typeface="Lato" panose="020F0502020204030203" pitchFamily="34" charset="0"/>
                <a:ea typeface="Lato" panose="020F0502020204030203" pitchFamily="34" charset="0"/>
                <a:cs typeface="Lato" panose="020F0502020204030203" pitchFamily="34" charset="0"/>
              </a:defRPr>
            </a:lvl1pPr>
            <a:lvl2pPr>
              <a:defRPr b="0" i="0">
                <a:latin typeface="Lato" panose="020F0502020204030203" pitchFamily="34" charset="0"/>
                <a:ea typeface="Lato" panose="020F0502020204030203" pitchFamily="34" charset="0"/>
                <a:cs typeface="Lato" panose="020F0502020204030203" pitchFamily="34" charset="0"/>
              </a:defRPr>
            </a:lvl2pPr>
            <a:lvl3pPr>
              <a:defRPr b="0" i="0">
                <a:latin typeface="Lato" panose="020F0502020204030203" pitchFamily="34" charset="0"/>
                <a:ea typeface="Lato" panose="020F0502020204030203" pitchFamily="34" charset="0"/>
                <a:cs typeface="Lato" panose="020F0502020204030203" pitchFamily="34" charset="0"/>
              </a:defRPr>
            </a:lvl3pPr>
            <a:lvl4pPr>
              <a:defRPr b="0" i="0">
                <a:latin typeface="Lato" panose="020F0502020204030203" pitchFamily="34" charset="0"/>
                <a:ea typeface="Lato" panose="020F0502020204030203" pitchFamily="34" charset="0"/>
                <a:cs typeface="Lato" panose="020F0502020204030203" pitchFamily="34" charset="0"/>
              </a:defRPr>
            </a:lvl4pPr>
            <a:lvl5pPr>
              <a:defRPr b="0" i="0">
                <a:latin typeface="Lato" panose="020F0502020204030203" pitchFamily="34" charset="0"/>
                <a:ea typeface="Lato" panose="020F0502020204030203" pitchFamily="34" charset="0"/>
                <a:cs typeface="Lato" panose="020F050202020403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468366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oubl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98230" y="205979"/>
            <a:ext cx="7913430" cy="1326730"/>
          </a:xfrm>
        </p:spPr>
        <p:txBody>
          <a:bodyPr anchor="b"/>
          <a:lstStyle>
            <a:lvl1pPr>
              <a:defRPr b="1" i="0" spc="-150">
                <a:solidFill>
                  <a:schemeClr val="bg1"/>
                </a:solidFill>
                <a:latin typeface="Lato Black" panose="020F0502020204030203" pitchFamily="34" charset="0"/>
                <a:ea typeface="Lato Black" panose="020F0502020204030203" pitchFamily="34" charset="0"/>
                <a:cs typeface="Lato Black" panose="020F0502020204030203" pitchFamily="34" charset="0"/>
              </a:defRPr>
            </a:lvl1pPr>
          </a:lstStyle>
          <a:p>
            <a:r>
              <a:rPr lang="en-US" dirty="0"/>
              <a:t>Click to edit Master title style</a:t>
            </a:r>
          </a:p>
        </p:txBody>
      </p:sp>
      <p:sp>
        <p:nvSpPr>
          <p:cNvPr id="4" name="Text Placeholder 3"/>
          <p:cNvSpPr>
            <a:spLocks noGrp="1"/>
          </p:cNvSpPr>
          <p:nvPr>
            <p:ph type="body" sz="quarter" idx="10"/>
          </p:nvPr>
        </p:nvSpPr>
        <p:spPr>
          <a:xfrm>
            <a:off x="598488" y="1724297"/>
            <a:ext cx="7913687" cy="3169383"/>
          </a:xfrm>
        </p:spPr>
        <p:txBody>
          <a:bodyPr/>
          <a:lstStyle>
            <a:lvl1pPr>
              <a:defRPr b="0" i="0">
                <a:latin typeface="Lato" panose="020F0502020204030203" pitchFamily="34" charset="0"/>
                <a:ea typeface="Lato" panose="020F0502020204030203" pitchFamily="34" charset="0"/>
                <a:cs typeface="Lato" panose="020F0502020204030203" pitchFamily="34" charset="0"/>
              </a:defRPr>
            </a:lvl1pPr>
            <a:lvl2pPr>
              <a:defRPr b="0" i="0">
                <a:latin typeface="Lato" panose="020F0502020204030203" pitchFamily="34" charset="0"/>
                <a:ea typeface="Lato" panose="020F0502020204030203" pitchFamily="34" charset="0"/>
                <a:cs typeface="Lato" panose="020F0502020204030203" pitchFamily="34" charset="0"/>
              </a:defRPr>
            </a:lvl2pPr>
            <a:lvl3pPr>
              <a:defRPr b="0" i="0">
                <a:latin typeface="Lato" panose="020F0502020204030203" pitchFamily="34" charset="0"/>
                <a:ea typeface="Lato" panose="020F0502020204030203" pitchFamily="34" charset="0"/>
                <a:cs typeface="Lato" panose="020F0502020204030203" pitchFamily="34" charset="0"/>
              </a:defRPr>
            </a:lvl3pPr>
            <a:lvl4pPr>
              <a:defRPr b="0" i="0">
                <a:latin typeface="Lato" panose="020F0502020204030203" pitchFamily="34" charset="0"/>
                <a:ea typeface="Lato" panose="020F0502020204030203" pitchFamily="34" charset="0"/>
                <a:cs typeface="Lato" panose="020F0502020204030203" pitchFamily="34" charset="0"/>
              </a:defRPr>
            </a:lvl4pPr>
            <a:lvl5pPr>
              <a:defRPr b="0" i="0">
                <a:latin typeface="Lato" panose="020F0502020204030203" pitchFamily="34" charset="0"/>
                <a:ea typeface="Lato" panose="020F0502020204030203" pitchFamily="34" charset="0"/>
                <a:cs typeface="Lato" panose="020F050202020403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653581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hi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98230" y="205979"/>
            <a:ext cx="7913430" cy="533760"/>
          </a:xfrm>
        </p:spPr>
        <p:txBody>
          <a:bodyPr>
            <a:normAutofit/>
          </a:bodyPr>
          <a:lstStyle>
            <a:lvl1pPr>
              <a:defRPr sz="2400" b="1" i="0" spc="-150">
                <a:solidFill>
                  <a:schemeClr val="bg1"/>
                </a:solidFill>
                <a:latin typeface="Lato Black" panose="020F0502020204030203" pitchFamily="34" charset="0"/>
                <a:ea typeface="Lato Black" panose="020F0502020204030203" pitchFamily="34" charset="0"/>
                <a:cs typeface="Lato Black" panose="020F0502020204030203" pitchFamily="34" charset="0"/>
              </a:defRPr>
            </a:lvl1pPr>
          </a:lstStyle>
          <a:p>
            <a:r>
              <a:rPr lang="en-US" dirty="0"/>
              <a:t>Click to edit Master title style</a:t>
            </a:r>
          </a:p>
        </p:txBody>
      </p:sp>
      <p:sp>
        <p:nvSpPr>
          <p:cNvPr id="4" name="Text Placeholder 3"/>
          <p:cNvSpPr>
            <a:spLocks noGrp="1"/>
          </p:cNvSpPr>
          <p:nvPr>
            <p:ph type="body" sz="quarter" idx="10"/>
          </p:nvPr>
        </p:nvSpPr>
        <p:spPr>
          <a:xfrm>
            <a:off x="598488" y="924675"/>
            <a:ext cx="7913687" cy="3969006"/>
          </a:xfrm>
        </p:spPr>
        <p:txBody>
          <a:bodyPr/>
          <a:lstStyle>
            <a:lvl1pPr>
              <a:defRPr b="0" i="0">
                <a:latin typeface="Lato" panose="020F0502020204030203" pitchFamily="34" charset="0"/>
                <a:ea typeface="Lato" panose="020F0502020204030203" pitchFamily="34" charset="0"/>
                <a:cs typeface="Lato" panose="020F0502020204030203" pitchFamily="34" charset="0"/>
              </a:defRPr>
            </a:lvl1pPr>
            <a:lvl2pPr>
              <a:defRPr b="0" i="0">
                <a:latin typeface="Lato" panose="020F0502020204030203" pitchFamily="34" charset="0"/>
                <a:ea typeface="Lato" panose="020F0502020204030203" pitchFamily="34" charset="0"/>
                <a:cs typeface="Lato" panose="020F0502020204030203" pitchFamily="34" charset="0"/>
              </a:defRPr>
            </a:lvl2pPr>
            <a:lvl3pPr>
              <a:defRPr b="0" i="0">
                <a:latin typeface="Lato" panose="020F0502020204030203" pitchFamily="34" charset="0"/>
                <a:ea typeface="Lato" panose="020F0502020204030203" pitchFamily="34" charset="0"/>
                <a:cs typeface="Lato" panose="020F0502020204030203" pitchFamily="34" charset="0"/>
              </a:defRPr>
            </a:lvl3pPr>
            <a:lvl4pPr>
              <a:defRPr b="0" i="0">
                <a:latin typeface="Lato" panose="020F0502020204030203" pitchFamily="34" charset="0"/>
                <a:ea typeface="Lato" panose="020F0502020204030203" pitchFamily="34" charset="0"/>
                <a:cs typeface="Lato" panose="020F0502020204030203" pitchFamily="34" charset="0"/>
              </a:defRPr>
            </a:lvl4pPr>
            <a:lvl5pPr>
              <a:defRPr b="0" i="0">
                <a:latin typeface="Lato" panose="020F0502020204030203" pitchFamily="34" charset="0"/>
                <a:ea typeface="Lato" panose="020F0502020204030203" pitchFamily="34" charset="0"/>
                <a:cs typeface="Lato" panose="020F0502020204030203"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9332547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ible Vers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713221" y="429598"/>
            <a:ext cx="7473085" cy="3680039"/>
          </a:xfrm>
        </p:spPr>
        <p:txBody>
          <a:bodyPr anchor="ct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2800">
                <a:latin typeface="Lato Regular"/>
                <a:cs typeface="Lato Regular"/>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For God so loved the world, that He gave His only begotten Son, that whoever believes in Him shall not perish, but have eternal life.</a:t>
            </a:r>
          </a:p>
        </p:txBody>
      </p:sp>
      <p:sp>
        <p:nvSpPr>
          <p:cNvPr id="3" name="Text Placeholder 2"/>
          <p:cNvSpPr>
            <a:spLocks noGrp="1"/>
          </p:cNvSpPr>
          <p:nvPr>
            <p:ph type="body" sz="quarter" idx="11" hasCustomPrompt="1"/>
          </p:nvPr>
        </p:nvSpPr>
        <p:spPr>
          <a:xfrm>
            <a:off x="713221" y="4109637"/>
            <a:ext cx="4156042" cy="522988"/>
          </a:xfrm>
        </p:spPr>
        <p:txBody>
          <a:bodyPr>
            <a:normAutofit/>
          </a:bodyPr>
          <a:lstStyle>
            <a:lvl1pPr marL="0" indent="0" algn="l">
              <a:buNone/>
              <a:defRPr sz="2800" b="1" i="0" baseline="0">
                <a:latin typeface="Lato" panose="020F0502020204030203" pitchFamily="34" charset="0"/>
                <a:ea typeface="Lato" panose="020F0502020204030203" pitchFamily="34" charset="0"/>
                <a:cs typeface="Lato" panose="020F0502020204030203"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 John 3:16</a:t>
            </a:r>
          </a:p>
        </p:txBody>
      </p:sp>
    </p:spTree>
    <p:extLst>
      <p:ext uri="{BB962C8B-B14F-4D97-AF65-F5344CB8AC3E}">
        <p14:creationId xmlns:p14="http://schemas.microsoft.com/office/powerpoint/2010/main" val="16492836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Full">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15285" y="465439"/>
            <a:ext cx="7913430" cy="4236288"/>
          </a:xfrm>
        </p:spPr>
        <p:txBody>
          <a:bodyPr anchor="ctr">
            <a:normAutofit/>
          </a:bodyPr>
          <a:lstStyle>
            <a:lvl1pPr algn="ctr">
              <a:defRPr sz="4000" b="1" i="0">
                <a:latin typeface="Lato" panose="020F0502020204030203" pitchFamily="34" charset="0"/>
                <a:ea typeface="Lato" panose="020F0502020204030203" pitchFamily="34" charset="0"/>
                <a:cs typeface="Lato" panose="020F0502020204030203" pitchFamily="34" charset="0"/>
              </a:defRPr>
            </a:lvl1pPr>
          </a:lstStyle>
          <a:p>
            <a:r>
              <a:rPr lang="en-US" dirty="0"/>
              <a:t>Click to edit Master title style</a:t>
            </a:r>
          </a:p>
        </p:txBody>
      </p:sp>
    </p:spTree>
    <p:extLst>
      <p:ext uri="{BB962C8B-B14F-4D97-AF65-F5344CB8AC3E}">
        <p14:creationId xmlns:p14="http://schemas.microsoft.com/office/powerpoint/2010/main" val="5317641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Ques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951357" y="1077951"/>
            <a:ext cx="5577358" cy="3623776"/>
          </a:xfrm>
        </p:spPr>
        <p:txBody>
          <a:bodyPr anchor="t">
            <a:normAutofit/>
          </a:bodyPr>
          <a:lstStyle>
            <a:lvl1pPr algn="l">
              <a:defRPr sz="4800" b="1" i="0">
                <a:latin typeface="Lato" panose="020F0502020204030203" pitchFamily="34" charset="0"/>
                <a:ea typeface="Lato" panose="020F0502020204030203" pitchFamily="34" charset="0"/>
                <a:cs typeface="Lato" panose="020F0502020204030203" pitchFamily="34" charset="0"/>
              </a:defRPr>
            </a:lvl1pPr>
          </a:lstStyle>
          <a:p>
            <a:r>
              <a:rPr lang="en-US" dirty="0"/>
              <a:t>Click to edit Master title style</a:t>
            </a:r>
          </a:p>
        </p:txBody>
      </p:sp>
      <p:pic>
        <p:nvPicPr>
          <p:cNvPr id="4" name="Picture 3">
            <a:extLst>
              <a:ext uri="{FF2B5EF4-FFF2-40B4-BE49-F238E27FC236}">
                <a16:creationId xmlns:a16="http://schemas.microsoft.com/office/drawing/2014/main" id="{4D27322F-3480-966B-9E1E-95FD6758503A}"/>
              </a:ext>
            </a:extLst>
          </p:cNvPr>
          <p:cNvPicPr>
            <a:picLocks noChangeAspect="1"/>
          </p:cNvPicPr>
          <p:nvPr userDrawn="1"/>
        </p:nvPicPr>
        <p:blipFill>
          <a:blip r:embed="rId3"/>
          <a:srcRect/>
          <a:stretch/>
        </p:blipFill>
        <p:spPr>
          <a:xfrm>
            <a:off x="615286" y="929268"/>
            <a:ext cx="2105612" cy="2105612"/>
          </a:xfrm>
          <a:prstGeom prst="rect">
            <a:avLst/>
          </a:prstGeom>
        </p:spPr>
      </p:pic>
    </p:spTree>
    <p:extLst>
      <p:ext uri="{BB962C8B-B14F-4D97-AF65-F5344CB8AC3E}">
        <p14:creationId xmlns:p14="http://schemas.microsoft.com/office/powerpoint/2010/main" val="14118211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Image">
    <p:bg>
      <p:bgPr>
        <a:solidFill>
          <a:schemeClr val="bg2">
            <a:lumMod val="10000"/>
          </a:schemeClr>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atter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974225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1">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98230" y="205979"/>
            <a:ext cx="7913430" cy="85725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598230" y="1318483"/>
            <a:ext cx="7913430" cy="3394472"/>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193260633"/>
      </p:ext>
    </p:extLst>
  </p:cSld>
  <p:clrMap bg1="lt1" tx1="dk1" bg2="lt2" tx2="dk2" accent1="accent1" accent2="accent2" accent3="accent3" accent4="accent4" accent5="accent5" accent6="accent6" hlink="hlink" folHlink="folHlink"/>
  <p:sldLayoutIdLst>
    <p:sldLayoutId id="2147483649" r:id="rId1"/>
    <p:sldLayoutId id="2147483657" r:id="rId2"/>
    <p:sldLayoutId id="2147483670" r:id="rId3"/>
    <p:sldLayoutId id="2147483671" r:id="rId4"/>
    <p:sldLayoutId id="2147483655" r:id="rId5"/>
    <p:sldLayoutId id="2147483667" r:id="rId6"/>
    <p:sldLayoutId id="2147483673" r:id="rId7"/>
    <p:sldLayoutId id="2147483668" r:id="rId8"/>
    <p:sldLayoutId id="2147483672" r:id="rId9"/>
  </p:sldLayoutIdLst>
  <p:txStyles>
    <p:titleStyle>
      <a:lvl1pPr algn="l" defTabSz="457200" rtl="0" eaLnBrk="1" latinLnBrk="0" hangingPunct="1">
        <a:spcBef>
          <a:spcPct val="0"/>
        </a:spcBef>
        <a:buNone/>
        <a:defRPr sz="3600" b="1" i="0" kern="1200" spc="-150">
          <a:solidFill>
            <a:schemeClr val="tx1"/>
          </a:solidFill>
          <a:latin typeface="Lato Black" panose="020F0502020204030203" pitchFamily="34" charset="0"/>
          <a:ea typeface="Lato Black" panose="020F0502020204030203" pitchFamily="34" charset="0"/>
          <a:cs typeface="Lato Black" panose="020F0502020204030203" pitchFamily="34" charset="0"/>
        </a:defRPr>
      </a:lvl1pPr>
    </p:titleStyle>
    <p:bodyStyle>
      <a:lvl1pPr marL="342900" indent="-342900" algn="l" defTabSz="457200" rtl="0" eaLnBrk="1" latinLnBrk="0" hangingPunct="1">
        <a:spcBef>
          <a:spcPct val="20000"/>
        </a:spcBef>
        <a:buFont typeface="Arial"/>
        <a:buChar char="•"/>
        <a:defRPr sz="3200" b="0" i="0" kern="1200">
          <a:solidFill>
            <a:schemeClr val="tx1"/>
          </a:solidFill>
          <a:latin typeface="Lato" panose="020F0502020204030203" pitchFamily="34" charset="0"/>
          <a:ea typeface="Lato" panose="020F0502020204030203" pitchFamily="34" charset="0"/>
          <a:cs typeface="Lato" panose="020F0502020204030203" pitchFamily="34" charset="0"/>
        </a:defRPr>
      </a:lvl1pPr>
      <a:lvl2pPr marL="742950" indent="-285750" algn="l" defTabSz="457200" rtl="0" eaLnBrk="1" latinLnBrk="0" hangingPunct="1">
        <a:spcBef>
          <a:spcPct val="20000"/>
        </a:spcBef>
        <a:buFont typeface="Arial"/>
        <a:buChar char="–"/>
        <a:defRPr sz="2800" b="0" i="0" kern="1200">
          <a:solidFill>
            <a:schemeClr val="tx1"/>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457200" rtl="0" eaLnBrk="1" latinLnBrk="0" hangingPunct="1">
        <a:spcBef>
          <a:spcPct val="20000"/>
        </a:spcBef>
        <a:buFont typeface="Arial"/>
        <a:buChar char="•"/>
        <a:defRPr sz="2400" b="0" i="0" kern="1200">
          <a:solidFill>
            <a:schemeClr val="tx1"/>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457200" rtl="0" eaLnBrk="1" latinLnBrk="0" hangingPunct="1">
        <a:spcBef>
          <a:spcPct val="20000"/>
        </a:spcBef>
        <a:buFont typeface="Arial"/>
        <a:buChar char="–"/>
        <a:defRPr sz="2000" b="0" i="0" kern="1200">
          <a:solidFill>
            <a:schemeClr val="tx1"/>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457200" rtl="0" eaLnBrk="1" latinLnBrk="0" hangingPunct="1">
        <a:spcBef>
          <a:spcPct val="20000"/>
        </a:spcBef>
        <a:buFont typeface="Arial"/>
        <a:buChar char="»"/>
        <a:defRPr sz="2000" b="0" i="0" kern="1200">
          <a:solidFill>
            <a:schemeClr val="tx1"/>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803635" y="1429057"/>
            <a:ext cx="2089632" cy="3363913"/>
          </a:xfrm>
        </p:spPr>
        <p:txBody>
          <a:bodyPr/>
          <a:lstStyle/>
          <a:p>
            <a:r>
              <a:rPr lang="en-US" dirty="0"/>
              <a:t>8</a:t>
            </a:r>
          </a:p>
        </p:txBody>
      </p:sp>
      <p:sp>
        <p:nvSpPr>
          <p:cNvPr id="3" name="Subtitle 2"/>
          <p:cNvSpPr>
            <a:spLocks noGrp="1"/>
          </p:cNvSpPr>
          <p:nvPr>
            <p:ph type="subTitle" idx="1"/>
          </p:nvPr>
        </p:nvSpPr>
        <p:spPr>
          <a:xfrm>
            <a:off x="2787395" y="2514600"/>
            <a:ext cx="6029433" cy="1398511"/>
          </a:xfrm>
        </p:spPr>
        <p:txBody>
          <a:bodyPr/>
          <a:lstStyle/>
          <a:p>
            <a:pPr algn="l"/>
            <a:r>
              <a:rPr lang="en-US" dirty="0">
                <a:latin typeface="Lato Black" panose="020F0502020204030203" pitchFamily="34" charset="0"/>
                <a:ea typeface="Lato Black" panose="020F0502020204030203" pitchFamily="34" charset="0"/>
                <a:cs typeface="Lato Black" panose="020F0502020204030203" pitchFamily="34" charset="0"/>
              </a:rPr>
              <a:t>Triumphal Entry; </a:t>
            </a:r>
          </a:p>
          <a:p>
            <a:pPr algn="l"/>
            <a:r>
              <a:rPr lang="en-US" dirty="0">
                <a:latin typeface="Lato Black" panose="020F0502020204030203" pitchFamily="34" charset="0"/>
                <a:ea typeface="Lato Black" panose="020F0502020204030203" pitchFamily="34" charset="0"/>
                <a:cs typeface="Lato Black" panose="020F0502020204030203" pitchFamily="34" charset="0"/>
              </a:rPr>
              <a:t>Cleansing of the Temple</a:t>
            </a:r>
          </a:p>
          <a:p>
            <a:pPr algn="l"/>
            <a:r>
              <a:rPr lang="en-US" dirty="0">
                <a:latin typeface="D-DIN Condensed" panose="020B0504030202030204" pitchFamily="34" charset="77"/>
                <a:ea typeface="Lato Black" panose="020F0502020204030203" pitchFamily="34" charset="0"/>
                <a:cs typeface="Lato Black" panose="020F0502020204030203" pitchFamily="34" charset="0"/>
              </a:rPr>
              <a:t>MARK 11:1-26</a:t>
            </a:r>
          </a:p>
        </p:txBody>
      </p:sp>
    </p:spTree>
    <p:extLst>
      <p:ext uri="{BB962C8B-B14F-4D97-AF65-F5344CB8AC3E}">
        <p14:creationId xmlns:p14="http://schemas.microsoft.com/office/powerpoint/2010/main" val="4693713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AE563C-FD56-2DC6-9CD9-86A9991278F2}"/>
              </a:ext>
            </a:extLst>
          </p:cNvPr>
          <p:cNvSpPr>
            <a:spLocks noGrp="1"/>
          </p:cNvSpPr>
          <p:nvPr>
            <p:ph type="title"/>
          </p:nvPr>
        </p:nvSpPr>
        <p:spPr/>
        <p:txBody>
          <a:bodyPr/>
          <a:lstStyle/>
          <a:p>
            <a:r>
              <a:rPr lang="en-US" dirty="0"/>
              <a:t>Key Terms</a:t>
            </a:r>
          </a:p>
        </p:txBody>
      </p:sp>
      <p:sp>
        <p:nvSpPr>
          <p:cNvPr id="3" name="Text Placeholder 2">
            <a:extLst>
              <a:ext uri="{FF2B5EF4-FFF2-40B4-BE49-F238E27FC236}">
                <a16:creationId xmlns:a16="http://schemas.microsoft.com/office/drawing/2014/main" id="{A1A02A0C-D02C-0040-A22F-6D1218D0AFA5}"/>
              </a:ext>
            </a:extLst>
          </p:cNvPr>
          <p:cNvSpPr>
            <a:spLocks noGrp="1"/>
          </p:cNvSpPr>
          <p:nvPr>
            <p:ph type="body" sz="quarter" idx="10"/>
          </p:nvPr>
        </p:nvSpPr>
        <p:spPr>
          <a:xfrm>
            <a:off x="598488" y="1532965"/>
            <a:ext cx="5407865" cy="3360715"/>
          </a:xfrm>
        </p:spPr>
        <p:txBody>
          <a:bodyPr>
            <a:normAutofit/>
          </a:bodyPr>
          <a:lstStyle/>
          <a:p>
            <a:r>
              <a:rPr lang="en-US" sz="3600" b="1" dirty="0"/>
              <a:t>Hosanna </a:t>
            </a:r>
            <a:r>
              <a:rPr lang="en-US" sz="3600" dirty="0"/>
              <a:t>— Save us</a:t>
            </a:r>
            <a:br>
              <a:rPr lang="en-US" sz="3600" dirty="0"/>
            </a:br>
            <a:endParaRPr lang="en-US" sz="3600" dirty="0"/>
          </a:p>
          <a:p>
            <a:r>
              <a:rPr lang="en-US" sz="3600" b="1" dirty="0"/>
              <a:t>Defile </a:t>
            </a:r>
            <a:r>
              <a:rPr lang="en-US" sz="3600" dirty="0"/>
              <a:t>— To make something spiritually unclean</a:t>
            </a:r>
          </a:p>
        </p:txBody>
      </p:sp>
      <p:pic>
        <p:nvPicPr>
          <p:cNvPr id="4" name="Picture 3">
            <a:extLst>
              <a:ext uri="{FF2B5EF4-FFF2-40B4-BE49-F238E27FC236}">
                <a16:creationId xmlns:a16="http://schemas.microsoft.com/office/drawing/2014/main" id="{7627816F-C63A-0196-67EA-0A9619F18984}"/>
              </a:ext>
            </a:extLst>
          </p:cNvPr>
          <p:cNvPicPr>
            <a:picLocks noChangeAspect="1"/>
          </p:cNvPicPr>
          <p:nvPr/>
        </p:nvPicPr>
        <p:blipFill>
          <a:blip r:embed="rId2"/>
          <a:stretch>
            <a:fillRect/>
          </a:stretch>
        </p:blipFill>
        <p:spPr>
          <a:xfrm>
            <a:off x="5589078" y="125969"/>
            <a:ext cx="3280344" cy="2571750"/>
          </a:xfrm>
          <a:prstGeom prst="rect">
            <a:avLst/>
          </a:prstGeom>
        </p:spPr>
      </p:pic>
    </p:spTree>
    <p:extLst>
      <p:ext uri="{BB962C8B-B14F-4D97-AF65-F5344CB8AC3E}">
        <p14:creationId xmlns:p14="http://schemas.microsoft.com/office/powerpoint/2010/main" val="14981469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E7E8ED"/>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295A663C-2A58-B8E9-EB4F-1C5A00D3358B}"/>
              </a:ext>
            </a:extLst>
          </p:cNvPr>
          <p:cNvPicPr>
            <a:picLocks noChangeAspect="1"/>
          </p:cNvPicPr>
          <p:nvPr/>
        </p:nvPicPr>
        <p:blipFill>
          <a:blip r:embed="rId2"/>
          <a:stretch>
            <a:fillRect/>
          </a:stretch>
        </p:blipFill>
        <p:spPr>
          <a:xfrm>
            <a:off x="1606331" y="273423"/>
            <a:ext cx="5931337" cy="459665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1189827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
            <a:extLst>
              <a:ext uri="{FF2B5EF4-FFF2-40B4-BE49-F238E27FC236}">
                <a16:creationId xmlns:a16="http://schemas.microsoft.com/office/drawing/2014/main" id="{1C8E4A66-2023-8BAE-A24F-5BCB64AD3DB3}"/>
              </a:ext>
            </a:extLst>
          </p:cNvPr>
          <p:cNvSpPr>
            <a:spLocks noGrp="1"/>
          </p:cNvSpPr>
          <p:nvPr>
            <p:ph type="body" sz="quarter" idx="10"/>
          </p:nvPr>
        </p:nvSpPr>
        <p:spPr>
          <a:xfrm>
            <a:off x="713221" y="429598"/>
            <a:ext cx="7473085" cy="3680039"/>
          </a:xfrm>
        </p:spPr>
        <p:txBody>
          <a:bodyPr/>
          <a:lstStyle/>
          <a:p>
            <a:r>
              <a:rPr lang="en-US" dirty="0"/>
              <a:t>And you shall love the Lord your God with all your heart, and with all your soul, and with all your mind, and with all your strength. The second is this, ‘You shall love your neighbor as yourself.’ There is no other commandment greater than these.</a:t>
            </a:r>
          </a:p>
        </p:txBody>
      </p:sp>
      <p:sp>
        <p:nvSpPr>
          <p:cNvPr id="10" name="Text Placeholder 2">
            <a:extLst>
              <a:ext uri="{FF2B5EF4-FFF2-40B4-BE49-F238E27FC236}">
                <a16:creationId xmlns:a16="http://schemas.microsoft.com/office/drawing/2014/main" id="{F9877D61-BD83-469A-9840-64E42DB8A8FE}"/>
              </a:ext>
            </a:extLst>
          </p:cNvPr>
          <p:cNvSpPr>
            <a:spLocks noGrp="1"/>
          </p:cNvSpPr>
          <p:nvPr>
            <p:ph type="body" sz="quarter" idx="11"/>
          </p:nvPr>
        </p:nvSpPr>
        <p:spPr>
          <a:xfrm>
            <a:off x="713221" y="4109637"/>
            <a:ext cx="4156042" cy="522988"/>
          </a:xfrm>
        </p:spPr>
        <p:txBody>
          <a:bodyPr/>
          <a:lstStyle/>
          <a:p>
            <a:r>
              <a:rPr lang="en-US" dirty="0"/>
              <a:t>– Mark 12:30-31</a:t>
            </a:r>
          </a:p>
        </p:txBody>
      </p:sp>
    </p:spTree>
    <p:extLst>
      <p:ext uri="{BB962C8B-B14F-4D97-AF65-F5344CB8AC3E}">
        <p14:creationId xmlns:p14="http://schemas.microsoft.com/office/powerpoint/2010/main" val="28030714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E7E8ED"/>
        </a:solidFill>
        <a:effectLst/>
      </p:bgPr>
    </p:bg>
    <p:spTree>
      <p:nvGrpSpPr>
        <p:cNvPr id="1" name=""/>
        <p:cNvGrpSpPr/>
        <p:nvPr/>
      </p:nvGrpSpPr>
      <p:grpSpPr>
        <a:xfrm>
          <a:off x="0" y="0"/>
          <a:ext cx="0" cy="0"/>
          <a:chOff x="0" y="0"/>
          <a:chExt cx="0" cy="0"/>
        </a:xfrm>
      </p:grpSpPr>
      <p:pic>
        <p:nvPicPr>
          <p:cNvPr id="3" name="Picture 2" descr="A book cover with two donkeys&#10;&#10;Description automatically generated">
            <a:extLst>
              <a:ext uri="{FF2B5EF4-FFF2-40B4-BE49-F238E27FC236}">
                <a16:creationId xmlns:a16="http://schemas.microsoft.com/office/drawing/2014/main" id="{526DB4C5-2A6D-6D6C-B3CF-A15F63EABDE2}"/>
              </a:ext>
            </a:extLst>
          </p:cNvPr>
          <p:cNvPicPr>
            <a:picLocks noChangeAspect="1"/>
          </p:cNvPicPr>
          <p:nvPr/>
        </p:nvPicPr>
        <p:blipFill>
          <a:blip r:embed="rId2"/>
          <a:stretch>
            <a:fillRect/>
          </a:stretch>
        </p:blipFill>
        <p:spPr>
          <a:xfrm>
            <a:off x="3012707" y="183776"/>
            <a:ext cx="3118585" cy="4775947"/>
          </a:xfrm>
          <a:prstGeom prst="rect">
            <a:avLst/>
          </a:prstGeom>
        </p:spPr>
      </p:pic>
    </p:spTree>
    <p:extLst>
      <p:ext uri="{BB962C8B-B14F-4D97-AF65-F5344CB8AC3E}">
        <p14:creationId xmlns:p14="http://schemas.microsoft.com/office/powerpoint/2010/main" val="28143321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0D4F471F-25AC-D0D7-887C-5227273ED4BD}"/>
              </a:ext>
            </a:extLst>
          </p:cNvPr>
          <p:cNvSpPr>
            <a:spLocks noGrp="1"/>
          </p:cNvSpPr>
          <p:nvPr>
            <p:ph type="title"/>
          </p:nvPr>
        </p:nvSpPr>
        <p:spPr>
          <a:xfrm>
            <a:off x="598230" y="205979"/>
            <a:ext cx="7913430" cy="857250"/>
          </a:xfrm>
        </p:spPr>
        <p:txBody>
          <a:bodyPr/>
          <a:lstStyle/>
          <a:p>
            <a:r>
              <a:rPr lang="en-US" dirty="0"/>
              <a:t> Jesus Reveals Who He Is</a:t>
            </a:r>
          </a:p>
        </p:txBody>
      </p:sp>
      <p:sp>
        <p:nvSpPr>
          <p:cNvPr id="8" name="Text Placeholder 2">
            <a:extLst>
              <a:ext uri="{FF2B5EF4-FFF2-40B4-BE49-F238E27FC236}">
                <a16:creationId xmlns:a16="http://schemas.microsoft.com/office/drawing/2014/main" id="{849A988A-3BCF-7168-4BF6-88A96C2BD100}"/>
              </a:ext>
            </a:extLst>
          </p:cNvPr>
          <p:cNvSpPr>
            <a:spLocks noGrp="1"/>
          </p:cNvSpPr>
          <p:nvPr>
            <p:ph type="body" sz="quarter" idx="10"/>
          </p:nvPr>
        </p:nvSpPr>
        <p:spPr>
          <a:xfrm>
            <a:off x="598488" y="1398494"/>
            <a:ext cx="7913687" cy="3495186"/>
          </a:xfrm>
        </p:spPr>
        <p:txBody>
          <a:bodyPr/>
          <a:lstStyle/>
          <a:p>
            <a:pPr>
              <a:spcBef>
                <a:spcPts val="1200"/>
              </a:spcBef>
              <a:spcAft>
                <a:spcPts val="1200"/>
              </a:spcAft>
            </a:pPr>
            <a:r>
              <a:rPr lang="en-US" dirty="0"/>
              <a:t>Jesus had not yet publicly said He was the Messiah</a:t>
            </a:r>
          </a:p>
          <a:p>
            <a:pPr>
              <a:spcBef>
                <a:spcPts val="1200"/>
              </a:spcBef>
              <a:spcAft>
                <a:spcPts val="1200"/>
              </a:spcAft>
            </a:pPr>
            <a:r>
              <a:rPr lang="en-US" dirty="0"/>
              <a:t>He often called Himself the Son of Man</a:t>
            </a:r>
          </a:p>
          <a:p>
            <a:pPr>
              <a:spcBef>
                <a:spcPts val="1200"/>
              </a:spcBef>
              <a:spcAft>
                <a:spcPts val="1200"/>
              </a:spcAft>
            </a:pPr>
            <a:r>
              <a:rPr lang="en-US" dirty="0"/>
              <a:t>Now He was ready to show everyone</a:t>
            </a:r>
          </a:p>
        </p:txBody>
      </p:sp>
    </p:spTree>
    <p:extLst>
      <p:ext uri="{BB962C8B-B14F-4D97-AF65-F5344CB8AC3E}">
        <p14:creationId xmlns:p14="http://schemas.microsoft.com/office/powerpoint/2010/main" val="12783217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15BB5B-9A6A-586C-A3CD-94C89EC7D250}"/>
              </a:ext>
            </a:extLst>
          </p:cNvPr>
          <p:cNvSpPr>
            <a:spLocks noGrp="1"/>
          </p:cNvSpPr>
          <p:nvPr>
            <p:ph type="title"/>
          </p:nvPr>
        </p:nvSpPr>
        <p:spPr/>
        <p:txBody>
          <a:bodyPr>
            <a:normAutofit/>
          </a:bodyPr>
          <a:lstStyle/>
          <a:p>
            <a:r>
              <a:rPr lang="en-US" dirty="0"/>
              <a:t>The Triumphal Entry</a:t>
            </a:r>
          </a:p>
        </p:txBody>
      </p:sp>
      <p:sp>
        <p:nvSpPr>
          <p:cNvPr id="3" name="Text Placeholder 2">
            <a:extLst>
              <a:ext uri="{FF2B5EF4-FFF2-40B4-BE49-F238E27FC236}">
                <a16:creationId xmlns:a16="http://schemas.microsoft.com/office/drawing/2014/main" id="{47300A10-19ED-B5D6-CDA7-18FD3B883FAD}"/>
              </a:ext>
            </a:extLst>
          </p:cNvPr>
          <p:cNvSpPr>
            <a:spLocks noGrp="1"/>
          </p:cNvSpPr>
          <p:nvPr>
            <p:ph type="body" sz="quarter" idx="10"/>
          </p:nvPr>
        </p:nvSpPr>
        <p:spPr/>
        <p:txBody>
          <a:bodyPr>
            <a:normAutofit/>
          </a:bodyPr>
          <a:lstStyle/>
          <a:p>
            <a:pPr>
              <a:spcBef>
                <a:spcPts val="1200"/>
              </a:spcBef>
              <a:spcAft>
                <a:spcPts val="1200"/>
              </a:spcAft>
            </a:pPr>
            <a:r>
              <a:rPr lang="en-US" dirty="0"/>
              <a:t>Jesus rode into the city on a donkey</a:t>
            </a:r>
          </a:p>
          <a:p>
            <a:pPr>
              <a:spcBef>
                <a:spcPts val="1200"/>
              </a:spcBef>
              <a:spcAft>
                <a:spcPts val="1200"/>
              </a:spcAft>
            </a:pPr>
            <a:r>
              <a:rPr lang="en-US" dirty="0"/>
              <a:t>Jesus fulfilled a prophecy</a:t>
            </a:r>
          </a:p>
          <a:p>
            <a:pPr>
              <a:spcBef>
                <a:spcPts val="1200"/>
              </a:spcBef>
              <a:spcAft>
                <a:spcPts val="1200"/>
              </a:spcAft>
            </a:pPr>
            <a:r>
              <a:rPr lang="en-US" dirty="0"/>
              <a:t>The people shouted “Hosanna!”</a:t>
            </a:r>
          </a:p>
          <a:p>
            <a:pPr>
              <a:spcBef>
                <a:spcPts val="1200"/>
              </a:spcBef>
              <a:spcAft>
                <a:spcPts val="1200"/>
              </a:spcAft>
            </a:pPr>
            <a:r>
              <a:rPr lang="en-US" dirty="0"/>
              <a:t>The religious leaders ignored Jesus</a:t>
            </a:r>
          </a:p>
        </p:txBody>
      </p:sp>
    </p:spTree>
    <p:extLst>
      <p:ext uri="{BB962C8B-B14F-4D97-AF65-F5344CB8AC3E}">
        <p14:creationId xmlns:p14="http://schemas.microsoft.com/office/powerpoint/2010/main" val="33083160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EB9F65-2CBC-9412-F979-B0ED390E362F}"/>
              </a:ext>
            </a:extLst>
          </p:cNvPr>
          <p:cNvSpPr>
            <a:spLocks noGrp="1"/>
          </p:cNvSpPr>
          <p:nvPr>
            <p:ph type="title"/>
          </p:nvPr>
        </p:nvSpPr>
        <p:spPr/>
        <p:txBody>
          <a:bodyPr/>
          <a:lstStyle/>
          <a:p>
            <a:r>
              <a:rPr lang="en-US" dirty="0"/>
              <a:t>The Temple Courtyard</a:t>
            </a:r>
          </a:p>
        </p:txBody>
      </p:sp>
      <p:sp>
        <p:nvSpPr>
          <p:cNvPr id="3" name="Text Placeholder 2">
            <a:extLst>
              <a:ext uri="{FF2B5EF4-FFF2-40B4-BE49-F238E27FC236}">
                <a16:creationId xmlns:a16="http://schemas.microsoft.com/office/drawing/2014/main" id="{9C36431D-A30F-AACC-A55C-34A2645D0FD7}"/>
              </a:ext>
            </a:extLst>
          </p:cNvPr>
          <p:cNvSpPr>
            <a:spLocks noGrp="1"/>
          </p:cNvSpPr>
          <p:nvPr>
            <p:ph type="body" sz="quarter" idx="10"/>
          </p:nvPr>
        </p:nvSpPr>
        <p:spPr/>
        <p:txBody>
          <a:bodyPr>
            <a:normAutofit/>
          </a:bodyPr>
          <a:lstStyle/>
          <a:p>
            <a:pPr>
              <a:spcBef>
                <a:spcPts val="1200"/>
              </a:spcBef>
              <a:spcAft>
                <a:spcPts val="1200"/>
              </a:spcAft>
            </a:pPr>
            <a:r>
              <a:rPr lang="en-US" sz="3600" dirty="0"/>
              <a:t>The Gentile courtyard was for non-Jews to worship</a:t>
            </a:r>
          </a:p>
          <a:p>
            <a:pPr>
              <a:spcBef>
                <a:spcPts val="1200"/>
              </a:spcBef>
              <a:spcAft>
                <a:spcPts val="1200"/>
              </a:spcAft>
            </a:pPr>
            <a:r>
              <a:rPr lang="en-US" sz="3600" dirty="0"/>
              <a:t>Sellers and money changers filled this space</a:t>
            </a:r>
          </a:p>
          <a:p>
            <a:pPr>
              <a:spcBef>
                <a:spcPts val="1200"/>
              </a:spcBef>
              <a:spcAft>
                <a:spcPts val="1200"/>
              </a:spcAft>
            </a:pPr>
            <a:r>
              <a:rPr lang="en-US" sz="3600" dirty="0"/>
              <a:t>Worship was being stopped</a:t>
            </a:r>
          </a:p>
        </p:txBody>
      </p:sp>
    </p:spTree>
    <p:extLst>
      <p:ext uri="{BB962C8B-B14F-4D97-AF65-F5344CB8AC3E}">
        <p14:creationId xmlns:p14="http://schemas.microsoft.com/office/powerpoint/2010/main" val="29691746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E7E8ED"/>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4156B47A-660D-ED46-EA1B-FE5F96971D39}"/>
              </a:ext>
            </a:extLst>
          </p:cNvPr>
          <p:cNvPicPr>
            <a:picLocks noChangeAspect="1"/>
          </p:cNvPicPr>
          <p:nvPr/>
        </p:nvPicPr>
        <p:blipFill>
          <a:blip r:embed="rId2"/>
          <a:stretch>
            <a:fillRect/>
          </a:stretch>
        </p:blipFill>
        <p:spPr>
          <a:xfrm rot="5400000">
            <a:off x="2333812" y="-785532"/>
            <a:ext cx="4476376" cy="671456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6675199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5EAEA2-E38C-82AA-885A-D702697FD841}"/>
              </a:ext>
            </a:extLst>
          </p:cNvPr>
          <p:cNvSpPr>
            <a:spLocks noGrp="1"/>
          </p:cNvSpPr>
          <p:nvPr>
            <p:ph type="title"/>
          </p:nvPr>
        </p:nvSpPr>
        <p:spPr/>
        <p:txBody>
          <a:bodyPr/>
          <a:lstStyle/>
          <a:p>
            <a:r>
              <a:rPr lang="en-US" dirty="0"/>
              <a:t>Why Jesus Was Upset</a:t>
            </a:r>
          </a:p>
        </p:txBody>
      </p:sp>
      <p:sp>
        <p:nvSpPr>
          <p:cNvPr id="3" name="Text Placeholder 2">
            <a:extLst>
              <a:ext uri="{FF2B5EF4-FFF2-40B4-BE49-F238E27FC236}">
                <a16:creationId xmlns:a16="http://schemas.microsoft.com/office/drawing/2014/main" id="{76061A4B-6E7A-C713-2D8C-E8899AA31026}"/>
              </a:ext>
            </a:extLst>
          </p:cNvPr>
          <p:cNvSpPr>
            <a:spLocks noGrp="1"/>
          </p:cNvSpPr>
          <p:nvPr>
            <p:ph type="body" sz="quarter" idx="10"/>
          </p:nvPr>
        </p:nvSpPr>
        <p:spPr>
          <a:xfrm>
            <a:off x="598488" y="1407459"/>
            <a:ext cx="7913687" cy="3486221"/>
          </a:xfrm>
        </p:spPr>
        <p:txBody>
          <a:bodyPr/>
          <a:lstStyle/>
          <a:p>
            <a:pPr algn="l" rtl="0" fontAlgn="base">
              <a:spcBef>
                <a:spcPts val="1200"/>
              </a:spcBef>
              <a:spcAft>
                <a:spcPts val="1200"/>
              </a:spcAft>
              <a:buFont typeface="Arial" panose="020B0604020202020204" pitchFamily="34" charset="0"/>
              <a:buChar char="•"/>
            </a:pPr>
            <a:r>
              <a:rPr lang="en-US" i="0" u="none" strike="noStrike" dirty="0">
                <a:solidFill>
                  <a:schemeClr val="bg1"/>
                </a:solidFill>
                <a:effectLst/>
              </a:rPr>
              <a:t>The Temple was being used for business</a:t>
            </a:r>
          </a:p>
          <a:p>
            <a:pPr algn="l" rtl="0" fontAlgn="base">
              <a:spcBef>
                <a:spcPts val="1200"/>
              </a:spcBef>
              <a:spcAft>
                <a:spcPts val="1200"/>
              </a:spcAft>
              <a:buFont typeface="Arial" panose="020B0604020202020204" pitchFamily="34" charset="0"/>
              <a:buChar char="•"/>
            </a:pPr>
            <a:r>
              <a:rPr lang="en-US" i="0" u="none" strike="noStrike" dirty="0">
                <a:solidFill>
                  <a:schemeClr val="bg1"/>
                </a:solidFill>
                <a:effectLst/>
              </a:rPr>
              <a:t>Gentiles were blocked from worship</a:t>
            </a:r>
          </a:p>
          <a:p>
            <a:pPr algn="l" rtl="0" fontAlgn="base">
              <a:spcBef>
                <a:spcPts val="1200"/>
              </a:spcBef>
              <a:spcAft>
                <a:spcPts val="1200"/>
              </a:spcAft>
              <a:buFont typeface="Arial" panose="020B0604020202020204" pitchFamily="34" charset="0"/>
              <a:buChar char="•"/>
            </a:pPr>
            <a:r>
              <a:rPr lang="en-US" i="0" u="none" strike="noStrike" dirty="0">
                <a:solidFill>
                  <a:schemeClr val="bg1"/>
                </a:solidFill>
                <a:effectLst/>
              </a:rPr>
              <a:t>The Temple was meant to be a house of prayer</a:t>
            </a:r>
          </a:p>
        </p:txBody>
      </p:sp>
    </p:spTree>
    <p:extLst>
      <p:ext uri="{BB962C8B-B14F-4D97-AF65-F5344CB8AC3E}">
        <p14:creationId xmlns:p14="http://schemas.microsoft.com/office/powerpoint/2010/main" val="2715618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E7691B-989A-4FF9-7009-A0E51D70A6B8}"/>
              </a:ext>
            </a:extLst>
          </p:cNvPr>
          <p:cNvSpPr>
            <a:spLocks noGrp="1"/>
          </p:cNvSpPr>
          <p:nvPr>
            <p:ph type="title"/>
          </p:nvPr>
        </p:nvSpPr>
        <p:spPr/>
        <p:txBody>
          <a:bodyPr/>
          <a:lstStyle/>
          <a:p>
            <a:r>
              <a:rPr lang="en-US" dirty="0"/>
              <a:t>Different Reactions</a:t>
            </a:r>
          </a:p>
        </p:txBody>
      </p:sp>
      <p:sp>
        <p:nvSpPr>
          <p:cNvPr id="3" name="Text Placeholder 2">
            <a:extLst>
              <a:ext uri="{FF2B5EF4-FFF2-40B4-BE49-F238E27FC236}">
                <a16:creationId xmlns:a16="http://schemas.microsoft.com/office/drawing/2014/main" id="{3CF5E101-3D6A-7419-F2AD-D76F9138F1E5}"/>
              </a:ext>
            </a:extLst>
          </p:cNvPr>
          <p:cNvSpPr>
            <a:spLocks noGrp="1"/>
          </p:cNvSpPr>
          <p:nvPr>
            <p:ph type="body" sz="quarter" idx="10"/>
          </p:nvPr>
        </p:nvSpPr>
        <p:spPr>
          <a:xfrm>
            <a:off x="598488" y="1434353"/>
            <a:ext cx="7913687" cy="3459327"/>
          </a:xfrm>
        </p:spPr>
        <p:txBody>
          <a:bodyPr>
            <a:normAutofit/>
          </a:bodyPr>
          <a:lstStyle/>
          <a:p>
            <a:pPr>
              <a:spcBef>
                <a:spcPts val="1200"/>
              </a:spcBef>
              <a:spcAft>
                <a:spcPts val="1200"/>
              </a:spcAft>
            </a:pPr>
            <a:r>
              <a:rPr lang="en-US" sz="2800" dirty="0"/>
              <a:t>Jesus told the leaders they were doing wrong</a:t>
            </a:r>
          </a:p>
          <a:p>
            <a:pPr>
              <a:spcBef>
                <a:spcPts val="1200"/>
              </a:spcBef>
              <a:spcAft>
                <a:spcPts val="1200"/>
              </a:spcAft>
            </a:pPr>
            <a:r>
              <a:rPr lang="en-US" sz="2800" dirty="0"/>
              <a:t>The leaders became very angry</a:t>
            </a:r>
          </a:p>
          <a:p>
            <a:pPr>
              <a:spcBef>
                <a:spcPts val="1200"/>
              </a:spcBef>
              <a:spcAft>
                <a:spcPts val="1200"/>
              </a:spcAft>
            </a:pPr>
            <a:r>
              <a:rPr lang="en-US" sz="2800" dirty="0"/>
              <a:t>The people saw Jesus as brave and right</a:t>
            </a:r>
          </a:p>
        </p:txBody>
      </p:sp>
    </p:spTree>
    <p:extLst>
      <p:ext uri="{BB962C8B-B14F-4D97-AF65-F5344CB8AC3E}">
        <p14:creationId xmlns:p14="http://schemas.microsoft.com/office/powerpoint/2010/main" val="3843448576"/>
      </p:ext>
    </p:extLst>
  </p:cSld>
  <p:clrMapOvr>
    <a:masterClrMapping/>
  </p:clrMapOvr>
</p:sld>
</file>

<file path=ppt/theme/theme1.xml><?xml version="1.0" encoding="utf-8"?>
<a:theme xmlns:a="http://schemas.openxmlformats.org/drawingml/2006/main" name="With Title">
  <a:themeElements>
    <a:clrScheme name="All White">
      <a:dk1>
        <a:srgbClr val="FFFFFF"/>
      </a:dk1>
      <a:lt1>
        <a:srgbClr val="FFFFFF"/>
      </a:lt1>
      <a:dk2>
        <a:srgbClr val="FFFFFF"/>
      </a:dk2>
      <a:lt2>
        <a:srgbClr val="F8F8F8"/>
      </a:lt2>
      <a:accent1>
        <a:srgbClr val="FFFFFF"/>
      </a:accent1>
      <a:accent2>
        <a:srgbClr val="FFFFFF"/>
      </a:accent2>
      <a:accent3>
        <a:srgbClr val="FFFFFF"/>
      </a:accent3>
      <a:accent4>
        <a:srgbClr val="FFFFFF"/>
      </a:accent4>
      <a:accent5>
        <a:srgbClr val="FFFFFF"/>
      </a:accent5>
      <a:accent6>
        <a:srgbClr val="FFFFFF"/>
      </a:accent6>
      <a:hlink>
        <a:srgbClr val="FFFFFF"/>
      </a:hlink>
      <a:folHlink>
        <a:srgbClr val="FFFFFF"/>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ln w="76200"/>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4925</TotalTime>
  <Words>209</Words>
  <Application>Microsoft Macintosh PowerPoint</Application>
  <PresentationFormat>On-screen Show (16:9)</PresentationFormat>
  <Paragraphs>30</Paragraphs>
  <Slides>11</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11</vt:i4>
      </vt:variant>
    </vt:vector>
  </HeadingPairs>
  <TitlesOfParts>
    <vt:vector size="18" baseType="lpstr">
      <vt:lpstr>Arial</vt:lpstr>
      <vt:lpstr>Calibri</vt:lpstr>
      <vt:lpstr>D-DIN CONDENSED</vt:lpstr>
      <vt:lpstr>Lato</vt:lpstr>
      <vt:lpstr>Lato Black</vt:lpstr>
      <vt:lpstr>Lato Regular</vt:lpstr>
      <vt:lpstr>With Title</vt:lpstr>
      <vt:lpstr>PowerPoint Presentation</vt:lpstr>
      <vt:lpstr>PowerPoint Presentation</vt:lpstr>
      <vt:lpstr>PowerPoint Presentation</vt:lpstr>
      <vt:lpstr> Jesus Reveals Who He Is</vt:lpstr>
      <vt:lpstr>The Triumphal Entry</vt:lpstr>
      <vt:lpstr>The Temple Courtyard</vt:lpstr>
      <vt:lpstr>PowerPoint Presentation</vt:lpstr>
      <vt:lpstr>Why Jesus Was Upset</vt:lpstr>
      <vt:lpstr>Different Reactions</vt:lpstr>
      <vt:lpstr>Key Terms</vt:lpstr>
      <vt:lpstr>PowerPoint Presentation</vt:lpstr>
    </vt:vector>
  </TitlesOfParts>
  <Manager/>
  <Company>BibleTalk.tv</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Exodus for Beginners - #1</dc:title>
  <dc:subject/>
  <dc:creator>Mike Mazzalongo</dc:creator>
  <cp:keywords/>
  <dc:description/>
  <cp:lastModifiedBy>Hal Gatewood</cp:lastModifiedBy>
  <cp:revision>671</cp:revision>
  <dcterms:created xsi:type="dcterms:W3CDTF">2014-04-30T18:34:38Z</dcterms:created>
  <dcterms:modified xsi:type="dcterms:W3CDTF">2026-03-03T16:10:49Z</dcterms:modified>
  <cp:category/>
</cp:coreProperties>
</file>