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68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856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200735" y="2326183"/>
            <a:ext cx="4224094" cy="237104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1402" y="2516091"/>
            <a:ext cx="6029433" cy="1398511"/>
          </a:xfrm>
        </p:spPr>
        <p:txBody>
          <a:bodyPr/>
          <a:lstStyle/>
          <a:p>
            <a:pPr algn="l"/>
            <a:r>
              <a:rPr lang="en-US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Before Pilate, Crucifixion, Burial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15:1-47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F59699-0D97-BBC2-CCDE-D87E90421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812" y="1597957"/>
            <a:ext cx="2774577" cy="27745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216007-1549-435C-0A05-CC796FC80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611" y="1184461"/>
            <a:ext cx="2774577" cy="277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FF08D925-57A0-A344-510A-D25831E910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8E19F6E-0842-7D2E-A1AD-0C1C399F9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86043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F844BE6-250F-02B2-2A56-88475024E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The Passion of Jesus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96DB7A1-2854-E5E1-DD72-0B45586851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last few hours of Jesus’ life on earth are called The Passion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His last day can be divided into three parts: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Jesus before Pilate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The Crucifixion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Jesus’ Burial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2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6FEF3-666D-9939-14AD-037D6C8A0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Before Pilate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A5255-0796-79D5-1AC5-CCF09049A4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389529"/>
            <a:ext cx="8133620" cy="3547992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Jewish leaders were angry at Jesus for claiming to be </a:t>
            </a:r>
            <a:br>
              <a:rPr lang="en-US" sz="3100" dirty="0"/>
            </a:br>
            <a:r>
              <a:rPr lang="en-US" sz="3100" dirty="0"/>
              <a:t>the Son of God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They needed Roman permission to have Him put to death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He was taken to Pontius Pilate, the Roman governor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Pilate didn’t think Jesus did anything wrong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Angry crowd shouted, “Crucify Him!”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100" dirty="0"/>
              <a:t>Pilate gave in and handed Jesus over to be crucified</a:t>
            </a:r>
          </a:p>
        </p:txBody>
      </p:sp>
    </p:spTree>
    <p:extLst>
      <p:ext uri="{BB962C8B-B14F-4D97-AF65-F5344CB8AC3E}">
        <p14:creationId xmlns:p14="http://schemas.microsoft.com/office/powerpoint/2010/main" val="1965119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DBBAE-1AB9-EAE4-4E08-CD1C035AD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Crucifixion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044AE-2DB9-3293-08E8-52B79D272F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52282"/>
            <a:ext cx="7913687" cy="344139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was beaten and mocked before being crucified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Faithful women witnessed His death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31293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D98A-946A-4E28-F31B-FAA100127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Burial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5AA5C-EADB-CCFF-990A-7AC3E0CA52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06071"/>
            <a:ext cx="7913687" cy="338760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Joseph of Arimathea took care of Jesus’ body and burial.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A stone was rolled across the entrance of the tomb.</a:t>
            </a:r>
          </a:p>
        </p:txBody>
      </p:sp>
    </p:spTree>
    <p:extLst>
      <p:ext uri="{BB962C8B-B14F-4D97-AF65-F5344CB8AC3E}">
        <p14:creationId xmlns:p14="http://schemas.microsoft.com/office/powerpoint/2010/main" val="2111579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2623F1-0EC6-46B9-196D-38A591319826}"/>
              </a:ext>
            </a:extLst>
          </p:cNvPr>
          <p:cNvSpPr txBox="1"/>
          <p:nvPr/>
        </p:nvSpPr>
        <p:spPr>
          <a:xfrm>
            <a:off x="851648" y="1848475"/>
            <a:ext cx="76289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How does knowing Jesus died for you make you feel?</a:t>
            </a:r>
          </a:p>
        </p:txBody>
      </p:sp>
    </p:spTree>
    <p:extLst>
      <p:ext uri="{BB962C8B-B14F-4D97-AF65-F5344CB8AC3E}">
        <p14:creationId xmlns:p14="http://schemas.microsoft.com/office/powerpoint/2010/main" val="3041865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CC80B5-8F4C-3D4A-C8A5-B960FC648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7002BAD-CFD9-306D-C57B-90BB5B50B4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536" y="1936376"/>
            <a:ext cx="6322264" cy="2921445"/>
          </a:xfrm>
        </p:spPr>
        <p:txBody>
          <a:bodyPr>
            <a:normAutofit/>
          </a:bodyPr>
          <a:lstStyle/>
          <a:p>
            <a:r>
              <a:rPr lang="en-US" sz="4000" b="1" dirty="0"/>
              <a:t>Mock</a:t>
            </a:r>
            <a:r>
              <a:rPr lang="en-US" sz="4000" dirty="0"/>
              <a:t> — </a:t>
            </a:r>
            <a:br>
              <a:rPr lang="en-US" sz="4000" dirty="0"/>
            </a:br>
            <a:r>
              <a:rPr lang="en-US" sz="4000" dirty="0"/>
              <a:t>To insult or make fun of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FEC70-2AC4-6440-858B-F70EB8EC7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27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EA01CC-6024-5163-8288-2769C95A5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153" y="226700"/>
            <a:ext cx="6053693" cy="4690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2398331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4930</TotalTime>
  <Words>214</Words>
  <Application>Microsoft Macintosh PowerPoint</Application>
  <PresentationFormat>On-screen Show (16:9)</PresentationFormat>
  <Paragraphs>27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D-DIN Condensed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The Passion of Jesus</vt:lpstr>
      <vt:lpstr>Jesus Before Pilate</vt:lpstr>
      <vt:lpstr>Crucifixion</vt:lpstr>
      <vt:lpstr>Burial</vt:lpstr>
      <vt:lpstr>PowerPoint Presentation</vt:lpstr>
      <vt:lpstr>Key Terms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668</cp:revision>
  <dcterms:created xsi:type="dcterms:W3CDTF">2014-04-30T18:34:38Z</dcterms:created>
  <dcterms:modified xsi:type="dcterms:W3CDTF">2026-03-03T16:29:25Z</dcterms:modified>
  <cp:category/>
</cp:coreProperties>
</file>