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9" r:id="rId3"/>
    <p:sldId id="270" r:id="rId4"/>
    <p:sldId id="276" r:id="rId5"/>
    <p:sldId id="271" r:id="rId6"/>
    <p:sldId id="272" r:id="rId7"/>
    <p:sldId id="273" r:id="rId8"/>
    <p:sldId id="274" r:id="rId9"/>
    <p:sldId id="275" r:id="rId1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82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328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3/3/26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3/3/26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125505" y="1817043"/>
            <a:ext cx="4038568" cy="298660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10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76771" y="2476616"/>
            <a:ext cx="6029433" cy="1398511"/>
          </a:xfrm>
        </p:spPr>
        <p:txBody>
          <a:bodyPr/>
          <a:lstStyle/>
          <a:p>
            <a:pPr algn="l"/>
            <a:r>
              <a:rPr lang="en-US" sz="44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Final Teachings &amp; Warnings</a:t>
            </a:r>
          </a:p>
          <a:p>
            <a:pPr algn="l"/>
            <a:r>
              <a:rPr lang="en-US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MARK 12:28-12:27</a:t>
            </a: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C7FB37FF-8971-E605-2C70-6F9618EB5A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221" y="429598"/>
            <a:ext cx="7473085" cy="3680039"/>
          </a:xfrm>
        </p:spPr>
        <p:txBody>
          <a:bodyPr/>
          <a:lstStyle/>
          <a:p>
            <a:r>
              <a:rPr lang="en-US" dirty="0"/>
              <a:t>And He said to them, “Go into all the world and preach the gospel to all creation. He who has believed and has been baptized shall be saved; but he who has disbelieved shall be condemned.”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6D33A34-D071-92FE-0B9E-74E2E65D05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3221" y="4109637"/>
            <a:ext cx="4156042" cy="522988"/>
          </a:xfrm>
        </p:spPr>
        <p:txBody>
          <a:bodyPr/>
          <a:lstStyle/>
          <a:p>
            <a:r>
              <a:rPr lang="en-US" dirty="0"/>
              <a:t>– Mark 16:15-16</a:t>
            </a:r>
          </a:p>
        </p:txBody>
      </p:sp>
    </p:spTree>
    <p:extLst>
      <p:ext uri="{BB962C8B-B14F-4D97-AF65-F5344CB8AC3E}">
        <p14:creationId xmlns:p14="http://schemas.microsoft.com/office/powerpoint/2010/main" val="840448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77883950-CA58-0D31-80DB-A9D455B6B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/>
          <a:lstStyle/>
          <a:p>
            <a:r>
              <a:rPr lang="en-US" dirty="0"/>
              <a:t> The Greatest Commands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2630EAC-7AD1-1B9D-E089-4B3AD93E16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43318"/>
            <a:ext cx="7913687" cy="3450362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1200"/>
              </a:spcBef>
              <a:spcAft>
                <a:spcPts val="1200"/>
              </a:spcAft>
              <a:buAutoNum type="arabicPeriod"/>
            </a:pPr>
            <a:r>
              <a:rPr lang="en-US" sz="4000" dirty="0"/>
              <a:t>Love God with all your heart, soul, mind and strength.</a:t>
            </a:r>
          </a:p>
          <a:p>
            <a:pPr marL="514350" indent="-514350">
              <a:spcBef>
                <a:spcPts val="1200"/>
              </a:spcBef>
              <a:spcAft>
                <a:spcPts val="1200"/>
              </a:spcAft>
              <a:buAutoNum type="arabicPeriod"/>
            </a:pPr>
            <a:r>
              <a:rPr lang="en-US" sz="4000" dirty="0"/>
              <a:t>Love your neighbor as yourself.</a:t>
            </a:r>
          </a:p>
        </p:txBody>
      </p:sp>
    </p:spTree>
    <p:extLst>
      <p:ext uri="{BB962C8B-B14F-4D97-AF65-F5344CB8AC3E}">
        <p14:creationId xmlns:p14="http://schemas.microsoft.com/office/powerpoint/2010/main" val="2628527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15AB61D-09A0-C82C-B119-D8F444E65E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435786" y="-632572"/>
            <a:ext cx="4272429" cy="6408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A6D35C0-DAFE-368F-A59D-33B5647632FF}"/>
              </a:ext>
            </a:extLst>
          </p:cNvPr>
          <p:cNvCxnSpPr>
            <a:cxnSpLocks/>
          </p:cNvCxnSpPr>
          <p:nvPr/>
        </p:nvCxnSpPr>
        <p:spPr>
          <a:xfrm>
            <a:off x="1730188" y="188259"/>
            <a:ext cx="779930" cy="1201270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438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97ADE-154C-9674-57AB-3929FF0A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Jesus Looks at the Heart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D028A7-D5FC-7382-5A41-EBFFDDB90A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25388"/>
            <a:ext cx="7913687" cy="3468292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God cares more about the heart behind the gift than the size of the gift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Our actions and words should match our hearts to please God</a:t>
            </a:r>
          </a:p>
        </p:txBody>
      </p:sp>
    </p:spTree>
    <p:extLst>
      <p:ext uri="{BB962C8B-B14F-4D97-AF65-F5344CB8AC3E}">
        <p14:creationId xmlns:p14="http://schemas.microsoft.com/office/powerpoint/2010/main" val="4132284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A93EB-2F39-A882-2696-D5990ED6F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Warning – Judgment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714E54-89A1-22D0-0EC6-04FBD80D23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Jesus warned His apostles that Israel would face judgment for rejecting Him.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Signs to watch for: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en-US" dirty="0"/>
              <a:t>	– False prophets claiming the end of the world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en-US" dirty="0"/>
              <a:t>	– Persecution of apostles and Christians 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en-US" dirty="0"/>
              <a:t>	– The temple being desecrated by the Roman army</a:t>
            </a:r>
          </a:p>
        </p:txBody>
      </p:sp>
    </p:spTree>
    <p:extLst>
      <p:ext uri="{BB962C8B-B14F-4D97-AF65-F5344CB8AC3E}">
        <p14:creationId xmlns:p14="http://schemas.microsoft.com/office/powerpoint/2010/main" val="4186527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98674-086D-98D2-60B2-CDA4D1B69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Teaching – Remembrance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8F88FD-C3BE-F951-EAD6-08ED07E49C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Jesus observed the Passover to remember God’s protection of Israel in Egypt</a:t>
            </a:r>
            <a:br>
              <a:rPr lang="en-US" dirty="0"/>
            </a:br>
            <a:endParaRPr lang="en-US" dirty="0"/>
          </a:p>
          <a:p>
            <a:r>
              <a:rPr lang="en-US" sz="2800" dirty="0"/>
              <a:t>He gave new meaning to bread and wine:</a:t>
            </a:r>
          </a:p>
          <a:p>
            <a:pPr marL="457200" lvl="1" indent="0">
              <a:buNone/>
            </a:pPr>
            <a:r>
              <a:rPr lang="en-US" dirty="0"/>
              <a:t>Bread = His body</a:t>
            </a:r>
          </a:p>
          <a:p>
            <a:pPr marL="457200" lvl="1" indent="0">
              <a:buNone/>
            </a:pPr>
            <a:r>
              <a:rPr lang="en-US" dirty="0"/>
              <a:t>Wine = His blood/life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329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8111C5-A3BE-041A-C9C6-B1C16505E9A3}"/>
              </a:ext>
            </a:extLst>
          </p:cNvPr>
          <p:cNvSpPr txBox="1"/>
          <p:nvPr/>
        </p:nvSpPr>
        <p:spPr>
          <a:xfrm>
            <a:off x="1094125" y="2310140"/>
            <a:ext cx="6955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 Kingdom of God on earth = the church</a:t>
            </a:r>
          </a:p>
        </p:txBody>
      </p:sp>
    </p:spTree>
    <p:extLst>
      <p:ext uri="{BB962C8B-B14F-4D97-AF65-F5344CB8AC3E}">
        <p14:creationId xmlns:p14="http://schemas.microsoft.com/office/powerpoint/2010/main" val="1799109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437B7D9-2B4C-21F7-0E4F-30FAEFDA3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/>
          <a:lstStyle/>
          <a:p>
            <a:r>
              <a:rPr lang="en-US"/>
              <a:t>Key Terms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CF0B93E-E392-FB3C-61F0-81639026C6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8842" y="1385907"/>
            <a:ext cx="7747652" cy="3642243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1200"/>
              </a:spcAft>
            </a:pPr>
            <a:r>
              <a:rPr lang="en-US" b="1" dirty="0"/>
              <a:t>Ascend</a:t>
            </a:r>
            <a:r>
              <a:rPr lang="en-US" dirty="0"/>
              <a:t> – To go up or rise</a:t>
            </a:r>
          </a:p>
          <a:p>
            <a:pPr>
              <a:spcAft>
                <a:spcPts val="1200"/>
              </a:spcAft>
            </a:pPr>
            <a:r>
              <a:rPr lang="en-US" b="1" dirty="0"/>
              <a:t>Persecuted</a:t>
            </a:r>
            <a:r>
              <a:rPr lang="en-US" dirty="0"/>
              <a:t> – </a:t>
            </a:r>
            <a:br>
              <a:rPr lang="en-US" dirty="0"/>
            </a:br>
            <a:r>
              <a:rPr lang="en-US" dirty="0"/>
              <a:t>Treated badly for what you believe</a:t>
            </a:r>
          </a:p>
          <a:p>
            <a:pPr>
              <a:spcAft>
                <a:spcPts val="1200"/>
              </a:spcAft>
            </a:pPr>
            <a:r>
              <a:rPr lang="en-US" b="1" dirty="0"/>
              <a:t>Desecrate </a:t>
            </a:r>
            <a:r>
              <a:rPr lang="en-US" dirty="0"/>
              <a:t>– </a:t>
            </a:r>
            <a:br>
              <a:rPr lang="en-US" dirty="0"/>
            </a:br>
            <a:r>
              <a:rPr lang="en-US" dirty="0"/>
              <a:t>To disrespect a holy place</a:t>
            </a:r>
          </a:p>
          <a:p>
            <a:pPr>
              <a:spcAft>
                <a:spcPts val="1200"/>
              </a:spcAft>
            </a:pPr>
            <a:r>
              <a:rPr lang="en-US" b="1" dirty="0"/>
              <a:t>Commemorate</a:t>
            </a:r>
            <a:r>
              <a:rPr lang="en-US" dirty="0"/>
              <a:t> – </a:t>
            </a:r>
            <a:br>
              <a:rPr lang="en-US" dirty="0"/>
            </a:br>
            <a:r>
              <a:rPr lang="en-US" dirty="0"/>
              <a:t>To honor and remember something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68F52F-ECD4-AF5E-0A0D-80E1703B88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078" y="125969"/>
            <a:ext cx="3280344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112148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4940</TotalTime>
  <Words>231</Words>
  <Application>Microsoft Macintosh PowerPoint</Application>
  <PresentationFormat>On-screen Show (16:9)</PresentationFormat>
  <Paragraphs>29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D-DIN Condensed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 The Greatest Commands</vt:lpstr>
      <vt:lpstr>PowerPoint Presentation</vt:lpstr>
      <vt:lpstr>Jesus Looks at the Heart</vt:lpstr>
      <vt:lpstr>Warning – Judgment</vt:lpstr>
      <vt:lpstr>Teaching – Remembrance</vt:lpstr>
      <vt:lpstr>PowerPoint Presentation</vt:lpstr>
      <vt:lpstr>Key Terms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666</cp:revision>
  <dcterms:created xsi:type="dcterms:W3CDTF">2014-04-30T18:34:38Z</dcterms:created>
  <dcterms:modified xsi:type="dcterms:W3CDTF">2026-03-03T16:19:21Z</dcterms:modified>
  <cp:category/>
</cp:coreProperties>
</file>