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56" r:id="rId2"/>
    <p:sldId id="269" r:id="rId3"/>
    <p:sldId id="275" r:id="rId4"/>
    <p:sldId id="270" r:id="rId5"/>
    <p:sldId id="271" r:id="rId6"/>
    <p:sldId id="272" r:id="rId7"/>
    <p:sldId id="273" r:id="rId8"/>
    <p:sldId id="274" r:id="rId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150"/>
  </p:normalViewPr>
  <p:slideViewPr>
    <p:cSldViewPr snapToGrid="0" snapToObjects="1">
      <p:cViewPr varScale="1">
        <p:scale>
          <a:sx n="142" d="100"/>
          <a:sy n="142" d="100"/>
        </p:scale>
        <p:origin x="153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9</a:t>
            </a:r>
          </a:p>
        </p:txBody>
      </p:sp>
      <p:sp>
        <p:nvSpPr>
          <p:cNvPr id="3" name="Subtitle 2"/>
          <p:cNvSpPr>
            <a:spLocks noGrp="1"/>
          </p:cNvSpPr>
          <p:nvPr>
            <p:ph type="subTitle" idx="1"/>
          </p:nvPr>
        </p:nvSpPr>
        <p:spPr>
          <a:xfrm>
            <a:off x="2957725" y="2411757"/>
            <a:ext cx="6029433" cy="1398511"/>
          </a:xfrm>
        </p:spPr>
        <p:txBody>
          <a:bodyPr/>
          <a:lstStyle/>
          <a:p>
            <a:pPr algn="l"/>
            <a:r>
              <a:rPr lang="en-US" sz="6600" dirty="0">
                <a:latin typeface="Lato Black" panose="020F0502020204030203" pitchFamily="34" charset="0"/>
                <a:ea typeface="Lato Black" panose="020F0502020204030203" pitchFamily="34" charset="0"/>
                <a:cs typeface="Lato Black" panose="020F0502020204030203" pitchFamily="34" charset="0"/>
              </a:rPr>
              <a:t>Challenges</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11:27-12:27</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D055D8-C8AA-096B-48B1-18975F3D31C8}"/>
              </a:ext>
            </a:extLst>
          </p:cNvPr>
          <p:cNvSpPr>
            <a:spLocks noGrp="1"/>
          </p:cNvSpPr>
          <p:nvPr>
            <p:ph type="body" sz="quarter" idx="10"/>
          </p:nvPr>
        </p:nvSpPr>
        <p:spPr>
          <a:xfrm>
            <a:off x="713221" y="429598"/>
            <a:ext cx="7717558" cy="3680039"/>
          </a:xfrm>
        </p:spPr>
        <p:txBody>
          <a:bodyPr>
            <a:normAutofit/>
          </a:bodyPr>
          <a:lstStyle/>
          <a:p>
            <a:r>
              <a:rPr lang="en-US" sz="3200" dirty="0"/>
              <a:t>And He said to them, “Go into all the world and preach the gospel to all creation. He who has believed and has been baptized shall be saved; but he who has disbelieved shall be condemned.”</a:t>
            </a:r>
          </a:p>
        </p:txBody>
      </p:sp>
      <p:sp>
        <p:nvSpPr>
          <p:cNvPr id="10" name="Text Placeholder 2">
            <a:extLst>
              <a:ext uri="{FF2B5EF4-FFF2-40B4-BE49-F238E27FC236}">
                <a16:creationId xmlns:a16="http://schemas.microsoft.com/office/drawing/2014/main" id="{6704B076-3322-3F83-26FC-D9E5B9FA967E}"/>
              </a:ext>
            </a:extLst>
          </p:cNvPr>
          <p:cNvSpPr>
            <a:spLocks noGrp="1"/>
          </p:cNvSpPr>
          <p:nvPr>
            <p:ph type="body" sz="quarter" idx="11"/>
          </p:nvPr>
        </p:nvSpPr>
        <p:spPr>
          <a:xfrm>
            <a:off x="713221" y="4109637"/>
            <a:ext cx="4156042" cy="522988"/>
          </a:xfrm>
        </p:spPr>
        <p:txBody>
          <a:bodyPr/>
          <a:lstStyle/>
          <a:p>
            <a:r>
              <a:rPr lang="en-US" dirty="0"/>
              <a:t>– Mark 16:15-16</a:t>
            </a:r>
          </a:p>
        </p:txBody>
      </p:sp>
    </p:spTree>
    <p:extLst>
      <p:ext uri="{BB962C8B-B14F-4D97-AF65-F5344CB8AC3E}">
        <p14:creationId xmlns:p14="http://schemas.microsoft.com/office/powerpoint/2010/main" val="2682009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7B291F-7F0B-2209-2B57-90E1F5BF48D5}"/>
              </a:ext>
            </a:extLst>
          </p:cNvPr>
          <p:cNvSpPr>
            <a:spLocks noGrp="1"/>
          </p:cNvSpPr>
          <p:nvPr>
            <p:ph type="title"/>
          </p:nvPr>
        </p:nvSpPr>
        <p:spPr>
          <a:xfrm>
            <a:off x="3085828" y="566308"/>
            <a:ext cx="5577358" cy="4010884"/>
          </a:xfrm>
        </p:spPr>
        <p:txBody>
          <a:bodyPr>
            <a:normAutofit fontScale="90000"/>
          </a:bodyPr>
          <a:lstStyle/>
          <a:p>
            <a:r>
              <a:rPr lang="en-US" sz="3100" spc="0" dirty="0"/>
              <a:t>1. Why do you think the Priests, Pharisees, and Sadducees wanted to challenge Jesus, and how did He respond to each group?</a:t>
            </a:r>
            <a:br>
              <a:rPr lang="en-US" sz="3100" spc="0" dirty="0"/>
            </a:br>
            <a:br>
              <a:rPr lang="en-US" sz="3100" spc="0" dirty="0"/>
            </a:br>
            <a:r>
              <a:rPr lang="en-US" sz="3100" spc="0" dirty="0"/>
              <a:t>2. What can we learn from the way Jesus answered questions about God and life in heaven when people tried to trick Him?</a:t>
            </a:r>
            <a:endParaRPr lang="en-US" spc="0" dirty="0"/>
          </a:p>
        </p:txBody>
      </p:sp>
    </p:spTree>
    <p:extLst>
      <p:ext uri="{BB962C8B-B14F-4D97-AF65-F5344CB8AC3E}">
        <p14:creationId xmlns:p14="http://schemas.microsoft.com/office/powerpoint/2010/main" val="2705817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C10774-0059-9D4B-AEE1-216F7A48DCA5}"/>
              </a:ext>
            </a:extLst>
          </p:cNvPr>
          <p:cNvSpPr txBox="1"/>
          <p:nvPr/>
        </p:nvSpPr>
        <p:spPr>
          <a:xfrm>
            <a:off x="658906" y="1694587"/>
            <a:ext cx="7826188" cy="1754326"/>
          </a:xfrm>
          <a:prstGeom prst="rect">
            <a:avLst/>
          </a:prstGeom>
          <a:noFill/>
        </p:spPr>
        <p:txBody>
          <a:bodyPr wrap="square" rtlCol="0">
            <a:spAutoFit/>
          </a:bodyPr>
          <a:lstStyle/>
          <a:p>
            <a:pPr algn="ctr"/>
            <a:r>
              <a:rPr lang="en-US" sz="3600" dirty="0">
                <a:latin typeface="Lato" panose="020F0502020204030203" pitchFamily="34" charset="0"/>
                <a:ea typeface="Lato" panose="020F0502020204030203" pitchFamily="34" charset="0"/>
                <a:cs typeface="Lato" panose="020F0502020204030203" pitchFamily="34" charset="0"/>
              </a:rPr>
              <a:t>Hold on to what is true about God, </a:t>
            </a:r>
            <a:r>
              <a:rPr lang="en-US" sz="3600" b="1" dirty="0">
                <a:latin typeface="Lato" panose="020F0502020204030203" pitchFamily="34" charset="0"/>
                <a:ea typeface="Lato" panose="020F0502020204030203" pitchFamily="34" charset="0"/>
                <a:cs typeface="Lato" panose="020F0502020204030203" pitchFamily="34" charset="0"/>
              </a:rPr>
              <a:t>even when others doubt </a:t>
            </a:r>
            <a:br>
              <a:rPr lang="en-US" sz="3600" b="1" dirty="0">
                <a:latin typeface="Lato" panose="020F0502020204030203" pitchFamily="34" charset="0"/>
                <a:ea typeface="Lato" panose="020F0502020204030203" pitchFamily="34" charset="0"/>
                <a:cs typeface="Lato" panose="020F0502020204030203" pitchFamily="34" charset="0"/>
              </a:rPr>
            </a:br>
            <a:r>
              <a:rPr lang="en-US" sz="3600" b="1" dirty="0">
                <a:latin typeface="Lato" panose="020F0502020204030203" pitchFamily="34" charset="0"/>
                <a:ea typeface="Lato" panose="020F0502020204030203" pitchFamily="34" charset="0"/>
                <a:cs typeface="Lato" panose="020F0502020204030203" pitchFamily="34" charset="0"/>
              </a:rPr>
              <a:t>or make fun of you.</a:t>
            </a:r>
          </a:p>
        </p:txBody>
      </p:sp>
    </p:spTree>
    <p:extLst>
      <p:ext uri="{BB962C8B-B14F-4D97-AF65-F5344CB8AC3E}">
        <p14:creationId xmlns:p14="http://schemas.microsoft.com/office/powerpoint/2010/main" val="1959452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A73FF8A-0CDD-69E5-3416-30DAC7D03465}"/>
              </a:ext>
            </a:extLst>
          </p:cNvPr>
          <p:cNvSpPr>
            <a:spLocks noGrp="1"/>
          </p:cNvSpPr>
          <p:nvPr>
            <p:ph type="title"/>
          </p:nvPr>
        </p:nvSpPr>
        <p:spPr>
          <a:xfrm>
            <a:off x="598230" y="205979"/>
            <a:ext cx="7913430" cy="857250"/>
          </a:xfrm>
        </p:spPr>
        <p:txBody>
          <a:bodyPr/>
          <a:lstStyle/>
          <a:p>
            <a:r>
              <a:rPr lang="en-US" dirty="0"/>
              <a:t>Shadrach, Meshach, and Abednego</a:t>
            </a:r>
          </a:p>
        </p:txBody>
      </p:sp>
      <p:sp>
        <p:nvSpPr>
          <p:cNvPr id="8" name="Text Placeholder 2">
            <a:extLst>
              <a:ext uri="{FF2B5EF4-FFF2-40B4-BE49-F238E27FC236}">
                <a16:creationId xmlns:a16="http://schemas.microsoft.com/office/drawing/2014/main" id="{84E60536-810C-BAB6-6DE2-7FBBECE25928}"/>
              </a:ext>
            </a:extLst>
          </p:cNvPr>
          <p:cNvSpPr>
            <a:spLocks noGrp="1"/>
          </p:cNvSpPr>
          <p:nvPr>
            <p:ph type="body" sz="quarter" idx="10"/>
          </p:nvPr>
        </p:nvSpPr>
        <p:spPr>
          <a:xfrm>
            <a:off x="598488" y="1344706"/>
            <a:ext cx="7913687" cy="3548974"/>
          </a:xfrm>
        </p:spPr>
        <p:txBody>
          <a:bodyPr>
            <a:normAutofit/>
          </a:bodyPr>
          <a:lstStyle/>
          <a:p>
            <a:pPr>
              <a:spcBef>
                <a:spcPts val="1200"/>
              </a:spcBef>
              <a:spcAft>
                <a:spcPts val="1200"/>
              </a:spcAft>
            </a:pPr>
            <a:r>
              <a:rPr lang="en-US" sz="3000" dirty="0"/>
              <a:t>Refused to bow to a golden statue, even when threatened with a fiery furnace</a:t>
            </a:r>
          </a:p>
          <a:p>
            <a:pPr>
              <a:spcBef>
                <a:spcPts val="1200"/>
              </a:spcBef>
              <a:spcAft>
                <a:spcPts val="1200"/>
              </a:spcAft>
            </a:pPr>
            <a:r>
              <a:rPr lang="en-US" sz="3000" dirty="0"/>
              <a:t>Said: “Our God can save us – but even if He doesn’t, we won’t bow down”</a:t>
            </a:r>
          </a:p>
          <a:p>
            <a:pPr>
              <a:spcBef>
                <a:spcPts val="1200"/>
              </a:spcBef>
              <a:spcAft>
                <a:spcPts val="1200"/>
              </a:spcAft>
            </a:pPr>
            <a:r>
              <a:rPr lang="en-US" sz="3000" dirty="0"/>
              <a:t>God protected them and walked with them in the fire</a:t>
            </a:r>
          </a:p>
        </p:txBody>
      </p:sp>
    </p:spTree>
    <p:extLst>
      <p:ext uri="{BB962C8B-B14F-4D97-AF65-F5344CB8AC3E}">
        <p14:creationId xmlns:p14="http://schemas.microsoft.com/office/powerpoint/2010/main" val="4158309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0E61B-B7A9-1AFA-2E0F-78C29D81442D}"/>
              </a:ext>
            </a:extLst>
          </p:cNvPr>
          <p:cNvSpPr>
            <a:spLocks noGrp="1"/>
          </p:cNvSpPr>
          <p:nvPr>
            <p:ph type="title"/>
          </p:nvPr>
        </p:nvSpPr>
        <p:spPr/>
        <p:txBody>
          <a:bodyPr/>
          <a:lstStyle/>
          <a:p>
            <a:r>
              <a:rPr lang="en-US" dirty="0"/>
              <a:t> Esther</a:t>
            </a:r>
          </a:p>
        </p:txBody>
      </p:sp>
      <p:sp>
        <p:nvSpPr>
          <p:cNvPr id="3" name="Text Placeholder 2">
            <a:extLst>
              <a:ext uri="{FF2B5EF4-FFF2-40B4-BE49-F238E27FC236}">
                <a16:creationId xmlns:a16="http://schemas.microsoft.com/office/drawing/2014/main" id="{8D933AB3-8265-E20F-D65A-1B405CDF4E3D}"/>
              </a:ext>
            </a:extLst>
          </p:cNvPr>
          <p:cNvSpPr>
            <a:spLocks noGrp="1"/>
          </p:cNvSpPr>
          <p:nvPr>
            <p:ph type="body" sz="quarter" idx="10"/>
          </p:nvPr>
        </p:nvSpPr>
        <p:spPr>
          <a:xfrm>
            <a:off x="598488" y="1371600"/>
            <a:ext cx="8139995" cy="3522080"/>
          </a:xfrm>
        </p:spPr>
        <p:txBody>
          <a:bodyPr>
            <a:normAutofit/>
          </a:bodyPr>
          <a:lstStyle/>
          <a:p>
            <a:pPr>
              <a:spcBef>
                <a:spcPts val="1200"/>
              </a:spcBef>
              <a:spcAft>
                <a:spcPts val="1200"/>
              </a:spcAft>
            </a:pPr>
            <a:r>
              <a:rPr lang="en-US" sz="3000" dirty="0"/>
              <a:t>Brave queen who stood firm to </a:t>
            </a:r>
            <a:br>
              <a:rPr lang="en-US" sz="3000" dirty="0"/>
            </a:br>
            <a:r>
              <a:rPr lang="en-US" sz="3000" dirty="0"/>
              <a:t>save her people</a:t>
            </a:r>
          </a:p>
          <a:p>
            <a:pPr>
              <a:spcBef>
                <a:spcPts val="1200"/>
              </a:spcBef>
              <a:spcAft>
                <a:spcPts val="1200"/>
              </a:spcAft>
            </a:pPr>
            <a:r>
              <a:rPr lang="en-US" sz="3000" dirty="0"/>
              <a:t>Risked her life by going to the king uninvited</a:t>
            </a:r>
          </a:p>
          <a:p>
            <a:pPr>
              <a:spcBef>
                <a:spcPts val="1200"/>
              </a:spcBef>
              <a:spcAft>
                <a:spcPts val="1200"/>
              </a:spcAft>
            </a:pPr>
            <a:r>
              <a:rPr lang="en-US" sz="3000" dirty="0"/>
              <a:t>Said: “If I die, I die”</a:t>
            </a:r>
          </a:p>
          <a:p>
            <a:pPr>
              <a:spcBef>
                <a:spcPts val="1200"/>
              </a:spcBef>
              <a:spcAft>
                <a:spcPts val="1200"/>
              </a:spcAft>
            </a:pPr>
            <a:r>
              <a:rPr lang="en-US" sz="3000" dirty="0"/>
              <a:t>God gave her courage, and the king listened</a:t>
            </a:r>
          </a:p>
        </p:txBody>
      </p:sp>
    </p:spTree>
    <p:extLst>
      <p:ext uri="{BB962C8B-B14F-4D97-AF65-F5344CB8AC3E}">
        <p14:creationId xmlns:p14="http://schemas.microsoft.com/office/powerpoint/2010/main" val="782989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2F75E-079D-590B-336F-A94452D37260}"/>
              </a:ext>
            </a:extLst>
          </p:cNvPr>
          <p:cNvSpPr>
            <a:spLocks noGrp="1"/>
          </p:cNvSpPr>
          <p:nvPr>
            <p:ph type="title"/>
          </p:nvPr>
        </p:nvSpPr>
        <p:spPr/>
        <p:txBody>
          <a:bodyPr/>
          <a:lstStyle/>
          <a:p>
            <a:r>
              <a:rPr lang="en-US" dirty="0"/>
              <a:t>Peter and John</a:t>
            </a:r>
          </a:p>
        </p:txBody>
      </p:sp>
      <p:sp>
        <p:nvSpPr>
          <p:cNvPr id="3" name="Text Placeholder 2">
            <a:extLst>
              <a:ext uri="{FF2B5EF4-FFF2-40B4-BE49-F238E27FC236}">
                <a16:creationId xmlns:a16="http://schemas.microsoft.com/office/drawing/2014/main" id="{C0D2B3DF-3933-08F9-D63E-6A9A48B71094}"/>
              </a:ext>
            </a:extLst>
          </p:cNvPr>
          <p:cNvSpPr>
            <a:spLocks noGrp="1"/>
          </p:cNvSpPr>
          <p:nvPr>
            <p:ph type="body" sz="quarter" idx="10"/>
          </p:nvPr>
        </p:nvSpPr>
        <p:spPr>
          <a:xfrm>
            <a:off x="598488" y="1371600"/>
            <a:ext cx="7913687" cy="3522080"/>
          </a:xfrm>
        </p:spPr>
        <p:txBody>
          <a:bodyPr>
            <a:normAutofit fontScale="92500"/>
          </a:bodyPr>
          <a:lstStyle/>
          <a:p>
            <a:pPr>
              <a:spcBef>
                <a:spcPts val="1200"/>
              </a:spcBef>
              <a:spcAft>
                <a:spcPts val="1200"/>
              </a:spcAft>
            </a:pPr>
            <a:r>
              <a:rPr lang="en-US" dirty="0"/>
              <a:t>Told people about Jesus and healed a man</a:t>
            </a:r>
          </a:p>
          <a:p>
            <a:pPr>
              <a:spcBef>
                <a:spcPts val="1200"/>
              </a:spcBef>
              <a:spcAft>
                <a:spcPts val="1200"/>
              </a:spcAft>
            </a:pPr>
            <a:r>
              <a:rPr lang="en-US" dirty="0"/>
              <a:t>Arrested but boldly said: “We did this by the power of Jesus!”</a:t>
            </a:r>
          </a:p>
          <a:p>
            <a:pPr>
              <a:spcBef>
                <a:spcPts val="1200"/>
              </a:spcBef>
              <a:spcAft>
                <a:spcPts val="1200"/>
              </a:spcAft>
            </a:pPr>
            <a:r>
              <a:rPr lang="en-US" dirty="0"/>
              <a:t>Refused to stop speaking the truth</a:t>
            </a:r>
          </a:p>
          <a:p>
            <a:pPr>
              <a:spcBef>
                <a:spcPts val="1200"/>
              </a:spcBef>
              <a:spcAft>
                <a:spcPts val="1200"/>
              </a:spcAft>
            </a:pPr>
            <a:r>
              <a:rPr lang="en-US" dirty="0"/>
              <a:t>Leaders let them go, God’s power was clear</a:t>
            </a:r>
          </a:p>
        </p:txBody>
      </p:sp>
    </p:spTree>
    <p:extLst>
      <p:ext uri="{BB962C8B-B14F-4D97-AF65-F5344CB8AC3E}">
        <p14:creationId xmlns:p14="http://schemas.microsoft.com/office/powerpoint/2010/main" val="3822418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091C6-CFB8-07C0-4000-EF8121B3CE36}"/>
              </a:ext>
            </a:extLst>
          </p:cNvPr>
          <p:cNvSpPr>
            <a:spLocks noGrp="1"/>
          </p:cNvSpPr>
          <p:nvPr>
            <p:ph type="title"/>
          </p:nvPr>
        </p:nvSpPr>
        <p:spPr/>
        <p:txBody>
          <a:bodyPr/>
          <a:lstStyle/>
          <a:p>
            <a:r>
              <a:rPr lang="en-US" dirty="0"/>
              <a:t>Lessons</a:t>
            </a:r>
          </a:p>
        </p:txBody>
      </p:sp>
      <p:sp>
        <p:nvSpPr>
          <p:cNvPr id="3" name="Text Placeholder 2">
            <a:extLst>
              <a:ext uri="{FF2B5EF4-FFF2-40B4-BE49-F238E27FC236}">
                <a16:creationId xmlns:a16="http://schemas.microsoft.com/office/drawing/2014/main" id="{919281C6-BABF-788A-D93D-E6D9EB6152E1}"/>
              </a:ext>
            </a:extLst>
          </p:cNvPr>
          <p:cNvSpPr>
            <a:spLocks noGrp="1"/>
          </p:cNvSpPr>
          <p:nvPr>
            <p:ph type="body" sz="quarter" idx="10"/>
          </p:nvPr>
        </p:nvSpPr>
        <p:spPr>
          <a:xfrm>
            <a:off x="598230" y="1470212"/>
            <a:ext cx="7913687" cy="3333821"/>
          </a:xfrm>
        </p:spPr>
        <p:txBody>
          <a:bodyPr>
            <a:normAutofit fontScale="92500" lnSpcReduction="10000"/>
          </a:bodyPr>
          <a:lstStyle/>
          <a:p>
            <a:pPr>
              <a:spcBef>
                <a:spcPts val="1200"/>
              </a:spcBef>
              <a:spcAft>
                <a:spcPts val="1200"/>
              </a:spcAft>
            </a:pPr>
            <a:r>
              <a:rPr lang="en-US" dirty="0"/>
              <a:t>God helps us stay strong when others question our faith.</a:t>
            </a:r>
          </a:p>
          <a:p>
            <a:pPr>
              <a:spcBef>
                <a:spcPts val="1200"/>
              </a:spcBef>
              <a:spcAft>
                <a:spcPts val="1200"/>
              </a:spcAft>
            </a:pPr>
            <a:r>
              <a:rPr lang="en-US" dirty="0"/>
              <a:t>We can trust that God’s truth never changes.</a:t>
            </a:r>
          </a:p>
          <a:p>
            <a:pPr>
              <a:spcBef>
                <a:spcPts val="1200"/>
              </a:spcBef>
              <a:spcAft>
                <a:spcPts val="1200"/>
              </a:spcAft>
            </a:pPr>
            <a:r>
              <a:rPr lang="en-US" dirty="0"/>
              <a:t>We don’t need to be afraid – God is always with us.</a:t>
            </a:r>
          </a:p>
        </p:txBody>
      </p:sp>
    </p:spTree>
    <p:extLst>
      <p:ext uri="{BB962C8B-B14F-4D97-AF65-F5344CB8AC3E}">
        <p14:creationId xmlns:p14="http://schemas.microsoft.com/office/powerpoint/2010/main" val="460513956"/>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4913</TotalTime>
  <Words>288</Words>
  <Application>Microsoft Macintosh PowerPoint</Application>
  <PresentationFormat>On-screen Show (16:9)</PresentationFormat>
  <Paragraphs>25</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D-DIN Condensed</vt:lpstr>
      <vt:lpstr>Lato</vt:lpstr>
      <vt:lpstr>Lato Black</vt:lpstr>
      <vt:lpstr>Lato Regular</vt:lpstr>
      <vt:lpstr>With Title</vt:lpstr>
      <vt:lpstr>PowerPoint Presentation</vt:lpstr>
      <vt:lpstr>PowerPoint Presentation</vt:lpstr>
      <vt:lpstr>1. Why do you think the Priests, Pharisees, and Sadducees wanted to challenge Jesus, and how did He respond to each group?  2. What can we learn from the way Jesus answered questions about God and life in heaven when people tried to trick Him?</vt:lpstr>
      <vt:lpstr>PowerPoint Presentation</vt:lpstr>
      <vt:lpstr>Shadrach, Meshach, and Abednego</vt:lpstr>
      <vt:lpstr> Esther</vt:lpstr>
      <vt:lpstr>Peter and John</vt:lpstr>
      <vt:lpstr>Lessons</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670</cp:revision>
  <dcterms:created xsi:type="dcterms:W3CDTF">2014-04-30T18:34:38Z</dcterms:created>
  <dcterms:modified xsi:type="dcterms:W3CDTF">2026-03-03T16:16:13Z</dcterms:modified>
  <cp:category/>
</cp:coreProperties>
</file>