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69" r:id="rId3"/>
    <p:sldId id="270" r:id="rId4"/>
    <p:sldId id="271" r:id="rId5"/>
    <p:sldId id="272" r:id="rId6"/>
    <p:sldId id="273" r:id="rId7"/>
    <p:sldId id="274" r:id="rId8"/>
    <p:sldId id="275" r:id="rId9"/>
    <p:sldId id="276" r:id="rId10"/>
    <p:sldId id="278" r:id="rId11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59EB"/>
    <a:srgbClr val="6B995E"/>
    <a:srgbClr val="B4471E"/>
    <a:srgbClr val="FE3D60"/>
    <a:srgbClr val="93C0E9"/>
    <a:srgbClr val="789DBB"/>
    <a:srgbClr val="4780BD"/>
    <a:srgbClr val="8B5C40"/>
    <a:srgbClr val="AE4541"/>
    <a:srgbClr val="BB4A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74"/>
    <p:restoredTop sz="94150"/>
  </p:normalViewPr>
  <p:slideViewPr>
    <p:cSldViewPr snapToGrid="0" snapToObjects="1">
      <p:cViewPr varScale="1">
        <p:scale>
          <a:sx n="160" d="100"/>
          <a:sy n="160" d="100"/>
        </p:scale>
        <p:origin x="776" y="1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7956BFB-72F2-C149-B567-312CA650749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3FAE24-DD58-C349-AFB0-44F2BB9DAA6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AACDBE-C70C-5848-B54E-B7EF5E19C0B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F775A4-25D9-AB46-B3E9-AE6665A365C2}" type="slidenum">
              <a:rPr lang="en-US" smtClean="0"/>
              <a:t>‹#›</a:t>
            </a:fld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C1B7E47-8A17-D744-8FC4-318015769F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9C70D9-64D7-9F45-8AAD-0E4E4CEBF8C6}" type="datetimeFigureOut">
              <a:rPr lang="en-US" smtClean="0"/>
              <a:t>3/3/26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7140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EF2E6-BCF3-D244-B8EE-5FE587E39786}" type="datetimeFigureOut">
              <a:rPr lang="en-US" smtClean="0"/>
              <a:t>3/3/26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549DA4-92F7-5142-BC07-D017BC3887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744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p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520699" y="1420092"/>
            <a:ext cx="2781301" cy="3363913"/>
          </a:xfrm>
        </p:spPr>
        <p:txBody>
          <a:bodyPr anchor="b">
            <a:normAutofit/>
          </a:bodyPr>
          <a:lstStyle>
            <a:lvl1pPr marL="0" indent="0" algn="ctr">
              <a:buNone/>
              <a:defRPr sz="19900">
                <a:latin typeface="Lato Black"/>
                <a:cs typeface="Lato Black"/>
              </a:defRPr>
            </a:lvl1pPr>
          </a:lstStyle>
          <a:p>
            <a:pPr lvl="0"/>
            <a:r>
              <a:rPr lang="en-US"/>
              <a:t>9</a:t>
            </a:r>
            <a:endParaRPr lang="en-US" dirty="0"/>
          </a:p>
        </p:txBody>
      </p:sp>
      <p:pic>
        <p:nvPicPr>
          <p:cNvPr id="7" name="Picture 6" descr="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986" y="4503641"/>
            <a:ext cx="1825066" cy="259424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302000" y="2272938"/>
            <a:ext cx="5176113" cy="1741714"/>
          </a:xfrm>
        </p:spPr>
        <p:txBody>
          <a:bodyPr anchor="ctr">
            <a:noAutofit/>
          </a:bodyPr>
          <a:lstStyle>
            <a:lvl1pPr marL="0" indent="0" algn="ctr">
              <a:lnSpc>
                <a:spcPct val="80000"/>
              </a:lnSpc>
              <a:buNone/>
              <a:defRPr sz="4000" b="1" spc="0" baseline="0">
                <a:solidFill>
                  <a:schemeClr val="tx1">
                    <a:tint val="75000"/>
                  </a:schemeClr>
                </a:solidFill>
                <a:latin typeface="Lato Black"/>
                <a:cs typeface="Lato Black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Title of Lesson</a:t>
            </a:r>
            <a:br>
              <a:rPr lang="en-US" dirty="0"/>
            </a:br>
            <a:r>
              <a:rPr lang="en-US" dirty="0"/>
              <a:t>Second Line of Title</a:t>
            </a:r>
          </a:p>
        </p:txBody>
      </p:sp>
    </p:spTree>
    <p:extLst>
      <p:ext uri="{BB962C8B-B14F-4D97-AF65-F5344CB8AC3E}">
        <p14:creationId xmlns:p14="http://schemas.microsoft.com/office/powerpoint/2010/main" val="1444753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251437"/>
            <a:ext cx="7913687" cy="364224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46836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ub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1326730"/>
          </a:xfrm>
        </p:spPr>
        <p:txBody>
          <a:bodyPr anchor="b"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724297"/>
            <a:ext cx="7913687" cy="316938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65358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i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533760"/>
          </a:xfrm>
        </p:spPr>
        <p:txBody>
          <a:bodyPr>
            <a:normAutofit/>
          </a:bodyPr>
          <a:lstStyle>
            <a:lvl1pPr>
              <a:defRPr sz="2400"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924675"/>
            <a:ext cx="7913687" cy="3969006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33254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ble Vers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713221" y="429598"/>
            <a:ext cx="7473085" cy="3680039"/>
          </a:xfrm>
        </p:spPr>
        <p:txBody>
          <a:bodyPr anchor="ctr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800">
                <a:latin typeface="Lato Regular"/>
                <a:cs typeface="Lato Regular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For God so loved the world, that He gave His only begotten Son, that whoever believes in Him shall not perish, but have eternal life.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713221" y="4109637"/>
            <a:ext cx="4156042" cy="522988"/>
          </a:xfrm>
        </p:spPr>
        <p:txBody>
          <a:bodyPr>
            <a:normAutofit/>
          </a:bodyPr>
          <a:lstStyle>
            <a:lvl1pPr marL="0" indent="0" algn="l">
              <a:buNone/>
              <a:defRPr sz="2800" b="1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- John 3:16</a:t>
            </a:r>
          </a:p>
        </p:txBody>
      </p:sp>
    </p:spTree>
    <p:extLst>
      <p:ext uri="{BB962C8B-B14F-4D97-AF65-F5344CB8AC3E}">
        <p14:creationId xmlns:p14="http://schemas.microsoft.com/office/powerpoint/2010/main" val="1649283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285" y="465439"/>
            <a:ext cx="7913430" cy="4236288"/>
          </a:xfrm>
        </p:spPr>
        <p:txBody>
          <a:bodyPr anchor="ctr">
            <a:normAutofit/>
          </a:bodyPr>
          <a:lstStyle>
            <a:lvl1pPr algn="ctr">
              <a:defRPr sz="40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31764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es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1357" y="1077951"/>
            <a:ext cx="5577358" cy="3623776"/>
          </a:xfrm>
        </p:spPr>
        <p:txBody>
          <a:bodyPr anchor="t">
            <a:normAutofit/>
          </a:bodyPr>
          <a:lstStyle>
            <a:lvl1pPr algn="l">
              <a:defRPr sz="48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27322F-3480-966B-9E1E-95FD675850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15286" y="929268"/>
            <a:ext cx="2105612" cy="210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821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tter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422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8230" y="1318483"/>
            <a:ext cx="791343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93260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70" r:id="rId3"/>
    <p:sldLayoutId id="2147483671" r:id="rId4"/>
    <p:sldLayoutId id="2147483655" r:id="rId5"/>
    <p:sldLayoutId id="2147483667" r:id="rId6"/>
    <p:sldLayoutId id="2147483673" r:id="rId7"/>
    <p:sldLayoutId id="2147483668" r:id="rId8"/>
    <p:sldLayoutId id="2147483672" r:id="rId9"/>
  </p:sldLayoutIdLst>
  <p:txStyles>
    <p:titleStyle>
      <a:lvl1pPr algn="l" defTabSz="457200" rtl="0" eaLnBrk="1" latinLnBrk="0" hangingPunct="1">
        <a:spcBef>
          <a:spcPct val="0"/>
        </a:spcBef>
        <a:buNone/>
        <a:defRPr sz="3600" b="1" i="0" kern="1200" spc="-150">
          <a:solidFill>
            <a:schemeClr val="tx1"/>
          </a:solidFill>
          <a:latin typeface="Lato Black" panose="020F0502020204030203" pitchFamily="34" charset="0"/>
          <a:ea typeface="Lato Black" panose="020F0502020204030203" pitchFamily="34" charset="0"/>
          <a:cs typeface="Lato Black" panose="020F0502020204030203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803635" y="1429057"/>
            <a:ext cx="2089632" cy="3363913"/>
          </a:xfrm>
        </p:spPr>
        <p:txBody>
          <a:bodyPr/>
          <a:lstStyle/>
          <a:p>
            <a:r>
              <a:rPr lang="en-US" dirty="0"/>
              <a:t>4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87395" y="2514600"/>
            <a:ext cx="6029433" cy="1398511"/>
          </a:xfrm>
        </p:spPr>
        <p:txBody>
          <a:bodyPr/>
          <a:lstStyle/>
          <a:p>
            <a:pPr algn="l"/>
            <a:r>
              <a:rPr lang="en-US" sz="540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Jesus: Lord of All</a:t>
            </a:r>
          </a:p>
          <a:p>
            <a:pPr algn="l"/>
            <a:r>
              <a:rPr lang="en-US" dirty="0">
                <a:latin typeface="D-DIN Condensed" panose="020B0504030202030204" pitchFamily="34" charset="77"/>
                <a:ea typeface="Lato Black" panose="020F0502020204030203" pitchFamily="34" charset="0"/>
                <a:cs typeface="Lato Black" panose="020F0502020204030203" pitchFamily="34" charset="0"/>
              </a:rPr>
              <a:t>MARK 4:34-5:43 </a:t>
            </a:r>
          </a:p>
        </p:txBody>
      </p:sp>
    </p:spTree>
    <p:extLst>
      <p:ext uri="{BB962C8B-B14F-4D97-AF65-F5344CB8AC3E}">
        <p14:creationId xmlns:p14="http://schemas.microsoft.com/office/powerpoint/2010/main" val="4693713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4B6F8D8-CDF8-43C0-3EC3-14E3ED4093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3778" y="358181"/>
            <a:ext cx="5716444" cy="44271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6718472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942084BA-9225-F136-E184-202BDB9DEC1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3221" y="429598"/>
            <a:ext cx="7473085" cy="3680039"/>
          </a:xfrm>
        </p:spPr>
        <p:txBody>
          <a:bodyPr>
            <a:normAutofit/>
          </a:bodyPr>
          <a:lstStyle/>
          <a:p>
            <a:r>
              <a:rPr lang="en-US" sz="3200" dirty="0"/>
              <a:t>For even the Son of Man did not come to be served, but to serve, and to give His life a ransom for many.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6D377F-D9F0-F710-A0B0-CD3A88EEFA4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– Mark 10:45</a:t>
            </a:r>
          </a:p>
        </p:txBody>
      </p:sp>
    </p:spTree>
    <p:extLst>
      <p:ext uri="{BB962C8B-B14F-4D97-AF65-F5344CB8AC3E}">
        <p14:creationId xmlns:p14="http://schemas.microsoft.com/office/powerpoint/2010/main" val="19548729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4E068835-1047-8C3B-EE75-D16369EDEA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857250"/>
          </a:xfrm>
        </p:spPr>
        <p:txBody>
          <a:bodyPr>
            <a:normAutofit fontScale="90000"/>
          </a:bodyPr>
          <a:lstStyle/>
          <a:p>
            <a:r>
              <a:rPr lang="en-US" dirty="0"/>
              <a:t>Lord Over Nature: Jesus Calms the Storm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2AEEA722-9A7C-9168-3CF8-FC7D182172E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251437"/>
            <a:ext cx="7913687" cy="3642243"/>
          </a:xfrm>
        </p:spPr>
        <p:txBody>
          <a:bodyPr>
            <a:normAutofit/>
          </a:bodyPr>
          <a:lstStyle/>
          <a:p>
            <a:pPr algn="l" rtl="0" fontAlgn="base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i="0" u="none" strike="noStrike" dirty="0">
                <a:solidFill>
                  <a:schemeClr val="bg1"/>
                </a:solidFill>
                <a:effectLst/>
              </a:rPr>
              <a:t>Jesus and the apostles crossed the sea</a:t>
            </a:r>
          </a:p>
          <a:p>
            <a:pPr algn="l" rtl="0" fontAlgn="base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i="0" u="none" strike="noStrike" dirty="0">
                <a:solidFill>
                  <a:schemeClr val="bg1"/>
                </a:solidFill>
                <a:effectLst/>
              </a:rPr>
              <a:t>A storm scared the apostles</a:t>
            </a:r>
          </a:p>
          <a:p>
            <a:pPr algn="l" rtl="0" fontAlgn="base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i="0" u="none" strike="noStrike" dirty="0">
                <a:solidFill>
                  <a:schemeClr val="bg1"/>
                </a:solidFill>
                <a:effectLst/>
              </a:rPr>
              <a:t>Jesus calmed the storm with His words</a:t>
            </a:r>
          </a:p>
        </p:txBody>
      </p:sp>
    </p:spTree>
    <p:extLst>
      <p:ext uri="{BB962C8B-B14F-4D97-AF65-F5344CB8AC3E}">
        <p14:creationId xmlns:p14="http://schemas.microsoft.com/office/powerpoint/2010/main" val="12035803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6B3A2C-B9AB-B68D-A31D-0843F0A544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0">
              <a:spcBef>
                <a:spcPts val="1200"/>
              </a:spcBef>
              <a:spcAft>
                <a:spcPts val="1200"/>
              </a:spcAft>
            </a:pPr>
            <a:r>
              <a:rPr lang="en-US" sz="3200" b="1" i="0" u="none" strike="noStrike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What the Apostles Learned</a:t>
            </a:r>
            <a:endParaRPr lang="en-US" sz="32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1199ED-1076-9AB5-5E7D-2A108A01AC3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3600" dirty="0"/>
              <a:t>Only God can control the weather</a:t>
            </a:r>
          </a:p>
          <a:p>
            <a:pPr>
              <a:lnSpc>
                <a:spcPct val="150000"/>
              </a:lnSpc>
            </a:pPr>
            <a:r>
              <a:rPr lang="en-US" sz="3600" dirty="0"/>
              <a:t>Jesus is God</a:t>
            </a:r>
          </a:p>
          <a:p>
            <a:pPr>
              <a:lnSpc>
                <a:spcPct val="150000"/>
              </a:lnSpc>
            </a:pPr>
            <a:r>
              <a:rPr lang="en-US" sz="3600" dirty="0"/>
              <a:t>Jesus is Lord over nature</a:t>
            </a:r>
          </a:p>
        </p:txBody>
      </p:sp>
    </p:spTree>
    <p:extLst>
      <p:ext uri="{BB962C8B-B14F-4D97-AF65-F5344CB8AC3E}">
        <p14:creationId xmlns:p14="http://schemas.microsoft.com/office/powerpoint/2010/main" val="30799306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DFBBBF-7245-78B8-33E9-031453D7B3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Lord Over the Spirit World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8E2380-01F7-3773-E41F-9C3F01FF2FF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800" i="0" u="none" strike="noStrike" dirty="0">
                <a:solidFill>
                  <a:schemeClr val="bg1"/>
                </a:solidFill>
                <a:effectLst/>
              </a:rPr>
              <a:t>A man was filled with unclean spirits</a:t>
            </a:r>
          </a:p>
          <a:p>
            <a:pPr>
              <a:lnSpc>
                <a:spcPct val="150000"/>
              </a:lnSpc>
            </a:pPr>
            <a:r>
              <a:rPr lang="en-US" sz="2800" i="0" u="none" strike="noStrike" dirty="0">
                <a:solidFill>
                  <a:schemeClr val="bg1"/>
                </a:solidFill>
                <a:effectLst/>
              </a:rPr>
              <a:t>No one could help him</a:t>
            </a:r>
          </a:p>
          <a:p>
            <a:pPr>
              <a:lnSpc>
                <a:spcPct val="150000"/>
              </a:lnSpc>
            </a:pPr>
            <a:r>
              <a:rPr lang="en-US" sz="2800" i="0" u="none" strike="noStrike" dirty="0">
                <a:solidFill>
                  <a:schemeClr val="bg1"/>
                </a:solidFill>
                <a:effectLst/>
              </a:rPr>
              <a:t>Jesus was not afraid, sent the demons away</a:t>
            </a:r>
          </a:p>
          <a:p>
            <a:pPr>
              <a:lnSpc>
                <a:spcPct val="150000"/>
              </a:lnSpc>
            </a:pPr>
            <a:r>
              <a:rPr lang="en-US" sz="2800" i="0" u="none" strike="noStrike" dirty="0">
                <a:solidFill>
                  <a:schemeClr val="bg1"/>
                </a:solidFill>
                <a:effectLst/>
              </a:rPr>
              <a:t>The man was healed and at peace</a:t>
            </a:r>
          </a:p>
        </p:txBody>
      </p:sp>
    </p:spTree>
    <p:extLst>
      <p:ext uri="{BB962C8B-B14F-4D97-AF65-F5344CB8AC3E}">
        <p14:creationId xmlns:p14="http://schemas.microsoft.com/office/powerpoint/2010/main" val="9016020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4B787C-F54D-274B-29D5-61B7F8FA2D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Lord Over Illness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51DE47-1278-12C6-C478-88B6D7CB317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/>
              <a:t>Jesus helped people who were sick</a:t>
            </a:r>
          </a:p>
          <a:p>
            <a:pPr>
              <a:lnSpc>
                <a:spcPct val="150000"/>
              </a:lnSpc>
            </a:pPr>
            <a:r>
              <a:rPr lang="en-US" dirty="0"/>
              <a:t>A woman touched Jesus’ cloak</a:t>
            </a:r>
          </a:p>
          <a:p>
            <a:pPr>
              <a:lnSpc>
                <a:spcPct val="150000"/>
              </a:lnSpc>
            </a:pPr>
            <a:r>
              <a:rPr lang="en-US" dirty="0"/>
              <a:t>Jesus healed her</a:t>
            </a:r>
          </a:p>
          <a:p>
            <a:pPr>
              <a:lnSpc>
                <a:spcPct val="150000"/>
              </a:lnSpc>
            </a:pPr>
            <a:r>
              <a:rPr lang="en-US" dirty="0"/>
              <a:t>Jesus said her faith made her well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3975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FC6E4F-05D0-7401-9E9B-10A9BD08A6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Lord Over Death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EA552E-182B-32EB-298F-646B73B79AE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425388"/>
            <a:ext cx="7913687" cy="3468292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800" i="0" u="none" strike="noStrike" dirty="0">
                <a:solidFill>
                  <a:schemeClr val="bg1"/>
                </a:solidFill>
                <a:effectLst/>
              </a:rPr>
              <a:t>A dad felt hopeless, his little girl was very sick</a:t>
            </a:r>
            <a:endParaRPr lang="en-US" sz="2800" dirty="0">
              <a:solidFill>
                <a:schemeClr val="bg1"/>
              </a:solidFill>
            </a:endParaRP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800" i="0" u="none" strike="noStrike" dirty="0">
                <a:solidFill>
                  <a:schemeClr val="bg1"/>
                </a:solidFill>
                <a:effectLst/>
              </a:rPr>
              <a:t>Before Jesus arrived, she died</a:t>
            </a:r>
            <a:endParaRPr lang="en-US" sz="2800" dirty="0">
              <a:solidFill>
                <a:schemeClr val="bg1"/>
              </a:solidFill>
            </a:endParaRP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800" i="0" u="none" strike="noStrike" dirty="0">
                <a:solidFill>
                  <a:schemeClr val="bg1"/>
                </a:solidFill>
                <a:effectLst/>
              </a:rPr>
              <a:t>Jesus raised a little girl from the dead</a:t>
            </a:r>
          </a:p>
          <a:p>
            <a:pPr marL="0" indent="0">
              <a:spcBef>
                <a:spcPts val="1200"/>
              </a:spcBef>
              <a:spcAft>
                <a:spcPts val="1200"/>
              </a:spcAft>
              <a:buNone/>
            </a:pPr>
            <a:endParaRPr lang="en-US" sz="1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26399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48AB97-5AA5-8E6C-ADEF-E74CF20133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Hope in Jesus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E7B638-665C-C5CD-2E71-4DA9469403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4000" dirty="0"/>
              <a:t>People felt hopeless before meeting Jesus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4000" dirty="0"/>
              <a:t>Jesus rescued them and </a:t>
            </a:r>
            <a:br>
              <a:rPr lang="en-US" sz="4000" dirty="0"/>
            </a:br>
            <a:r>
              <a:rPr lang="en-US" sz="4000" dirty="0"/>
              <a:t>gave hope</a:t>
            </a:r>
          </a:p>
        </p:txBody>
      </p:sp>
    </p:spTree>
    <p:extLst>
      <p:ext uri="{BB962C8B-B14F-4D97-AF65-F5344CB8AC3E}">
        <p14:creationId xmlns:p14="http://schemas.microsoft.com/office/powerpoint/2010/main" val="40364611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AAD625D-3EB0-C8D4-7FF9-DC718E93D555}"/>
              </a:ext>
            </a:extLst>
          </p:cNvPr>
          <p:cNvSpPr txBox="1"/>
          <p:nvPr/>
        </p:nvSpPr>
        <p:spPr>
          <a:xfrm>
            <a:off x="801576" y="2156251"/>
            <a:ext cx="75408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Our hope is found in </a:t>
            </a:r>
            <a:r>
              <a:rPr lang="en-US" sz="4800" b="1" u="sng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Jesus</a:t>
            </a:r>
            <a:r>
              <a:rPr lang="en-US" sz="48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827306106"/>
      </p:ext>
    </p:extLst>
  </p:cSld>
  <p:clrMapOvr>
    <a:masterClrMapping/>
  </p:clrMapOvr>
</p:sld>
</file>

<file path=ppt/theme/theme1.xml><?xml version="1.0" encoding="utf-8"?>
<a:theme xmlns:a="http://schemas.openxmlformats.org/drawingml/2006/main" name="With Title">
  <a:themeElements>
    <a:clrScheme name="All White">
      <a:dk1>
        <a:srgbClr val="FFFFFF"/>
      </a:dk1>
      <a:lt1>
        <a:srgbClr val="FFFFFF"/>
      </a:lt1>
      <a:dk2>
        <a:srgbClr val="FFFFFF"/>
      </a:dk2>
      <a:lt2>
        <a:srgbClr val="F8F8F8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76200"/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4971</TotalTime>
  <Words>192</Words>
  <Application>Microsoft Macintosh PowerPoint</Application>
  <PresentationFormat>On-screen Show (16:9)</PresentationFormat>
  <Paragraphs>31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D-DIN CONDENSED</vt:lpstr>
      <vt:lpstr>Lato</vt:lpstr>
      <vt:lpstr>Lato Black</vt:lpstr>
      <vt:lpstr>Lato Regular</vt:lpstr>
      <vt:lpstr>With Title</vt:lpstr>
      <vt:lpstr>PowerPoint Presentation</vt:lpstr>
      <vt:lpstr>PowerPoint Presentation</vt:lpstr>
      <vt:lpstr>Lord Over Nature: Jesus Calms the Storm</vt:lpstr>
      <vt:lpstr>What the Apostles Learned</vt:lpstr>
      <vt:lpstr>Lord Over the Spirit World</vt:lpstr>
      <vt:lpstr>Lord Over Illness</vt:lpstr>
      <vt:lpstr>Lord Over Death</vt:lpstr>
      <vt:lpstr>Hope in Jesus</vt:lpstr>
      <vt:lpstr>PowerPoint Presentation</vt:lpstr>
      <vt:lpstr>PowerPoint Presentation</vt:lpstr>
    </vt:vector>
  </TitlesOfParts>
  <Manager/>
  <Company>BibleTalk.tv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Exodus for Beginners - #1</dc:title>
  <dc:subject/>
  <dc:creator>Mike Mazzalongo</dc:creator>
  <cp:keywords/>
  <dc:description/>
  <cp:lastModifiedBy>Hal Gatewood</cp:lastModifiedBy>
  <cp:revision>671</cp:revision>
  <dcterms:created xsi:type="dcterms:W3CDTF">2014-04-30T18:34:38Z</dcterms:created>
  <dcterms:modified xsi:type="dcterms:W3CDTF">2026-03-03T15:54:16Z</dcterms:modified>
  <cp:category/>
</cp:coreProperties>
</file>