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280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3/3/26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3/3/26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90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54514" y="2428315"/>
            <a:ext cx="6029433" cy="1398511"/>
          </a:xfrm>
        </p:spPr>
        <p:txBody>
          <a:bodyPr/>
          <a:lstStyle/>
          <a:p>
            <a:pPr algn="l"/>
            <a:r>
              <a:rPr lang="en-US" sz="60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Betrayal</a:t>
            </a:r>
          </a:p>
          <a:p>
            <a:pPr algn="l"/>
            <a:r>
              <a:rPr lang="en-US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MARK 14:17-72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3B6999-3E77-EAB2-8043-84A11F1592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946" y="1429057"/>
            <a:ext cx="3522383" cy="3363913"/>
          </a:xfrm>
        </p:spPr>
        <p:txBody>
          <a:bodyPr>
            <a:normAutofit/>
          </a:bodyPr>
          <a:lstStyle/>
          <a:p>
            <a:r>
              <a:rPr lang="en-US" dirty="0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9E167096-6675-8198-5FC2-E5120E4151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221" y="429598"/>
            <a:ext cx="7473085" cy="3680039"/>
          </a:xfrm>
        </p:spPr>
        <p:txBody>
          <a:bodyPr/>
          <a:lstStyle/>
          <a:p>
            <a:r>
              <a:rPr lang="en-US" dirty="0"/>
              <a:t>“And He said to them, “Go into all the world and preach the gospel to all creation. He who has believed and has been baptized shall be saved; but he who has disbelieved shall be condemned.”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24600FD-F7A5-A453-895D-7A2840B7D9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3221" y="4109637"/>
            <a:ext cx="4156042" cy="522988"/>
          </a:xfrm>
        </p:spPr>
        <p:txBody>
          <a:bodyPr/>
          <a:lstStyle/>
          <a:p>
            <a:r>
              <a:rPr lang="en-US" dirty="0"/>
              <a:t>– Mark 16:15-16</a:t>
            </a:r>
          </a:p>
        </p:txBody>
      </p:sp>
    </p:spTree>
    <p:extLst>
      <p:ext uri="{BB962C8B-B14F-4D97-AF65-F5344CB8AC3E}">
        <p14:creationId xmlns:p14="http://schemas.microsoft.com/office/powerpoint/2010/main" val="1877350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0637BE4-1EC7-3663-D98C-21D394360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855" y="759862"/>
            <a:ext cx="5207980" cy="3623776"/>
          </a:xfrm>
        </p:spPr>
        <p:txBody>
          <a:bodyPr>
            <a:normAutofit fontScale="90000"/>
          </a:bodyPr>
          <a:lstStyle/>
          <a:p>
            <a:r>
              <a:rPr lang="en-US" sz="3100" spc="0" dirty="0"/>
              <a:t>1. Why did Peter's story end differently from Judas's story, even though they both betrayed Jesus?</a:t>
            </a:r>
            <a:br>
              <a:rPr lang="en-US" sz="3100" spc="0" dirty="0"/>
            </a:br>
            <a:br>
              <a:rPr lang="en-US" sz="3100" spc="0" dirty="0"/>
            </a:br>
            <a:r>
              <a:rPr lang="en-US" sz="3100" spc="0" dirty="0"/>
              <a:t>2. What can we learn from Peter about what to do when we make a mistake or sin?</a:t>
            </a:r>
            <a:endParaRPr lang="en-US" spc="0" dirty="0"/>
          </a:p>
        </p:txBody>
      </p:sp>
    </p:spTree>
    <p:extLst>
      <p:ext uri="{BB962C8B-B14F-4D97-AF65-F5344CB8AC3E}">
        <p14:creationId xmlns:p14="http://schemas.microsoft.com/office/powerpoint/2010/main" val="2983254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F86B926-C853-86FC-0855-EA1A830DF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/>
          <a:lstStyle/>
          <a:p>
            <a:r>
              <a:rPr lang="en-US" dirty="0"/>
              <a:t>Forgiveness from God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9F270B4-1DAC-6090-6B2A-90B76D749A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61247"/>
            <a:ext cx="7913687" cy="3432433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Jesus is always ready to forgive us when we are sorry.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Peter made a big mistake, but Jesus still loved him.</a:t>
            </a:r>
          </a:p>
        </p:txBody>
      </p:sp>
    </p:spTree>
    <p:extLst>
      <p:ext uri="{BB962C8B-B14F-4D97-AF65-F5344CB8AC3E}">
        <p14:creationId xmlns:p14="http://schemas.microsoft.com/office/powerpoint/2010/main" val="877175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7722312-7C51-1DA3-F100-6FB9C46BA9A1}"/>
              </a:ext>
            </a:extLst>
          </p:cNvPr>
          <p:cNvSpPr txBox="1"/>
          <p:nvPr/>
        </p:nvSpPr>
        <p:spPr>
          <a:xfrm>
            <a:off x="729441" y="2248584"/>
            <a:ext cx="768511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Jesus teaches us to keep forgiving others </a:t>
            </a:r>
          </a:p>
          <a:p>
            <a:pPr algn="ctr"/>
            <a:r>
              <a:rPr lang="en-US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just like God forgives us.</a:t>
            </a:r>
          </a:p>
        </p:txBody>
      </p:sp>
    </p:spTree>
    <p:extLst>
      <p:ext uri="{BB962C8B-B14F-4D97-AF65-F5344CB8AC3E}">
        <p14:creationId xmlns:p14="http://schemas.microsoft.com/office/powerpoint/2010/main" val="4258277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C395ADD-6CA1-4B66-6CC6-EC4A24350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/>
          <a:lstStyle/>
          <a:p>
            <a:r>
              <a:rPr lang="en-US" dirty="0"/>
              <a:t>Parable of the Unforgiving Servant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B9470BA-A405-82A0-E0EA-DFCB41F7F2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52282"/>
            <a:ext cx="7913687" cy="344139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King forgave a huge debt for a servant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That servant refused to forgive a small debt of another man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King was upset: if God forgives us, we should forgive others</a:t>
            </a:r>
          </a:p>
        </p:txBody>
      </p:sp>
    </p:spTree>
    <p:extLst>
      <p:ext uri="{BB962C8B-B14F-4D97-AF65-F5344CB8AC3E}">
        <p14:creationId xmlns:p14="http://schemas.microsoft.com/office/powerpoint/2010/main" val="3359738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B3188-5F1D-299D-358A-AEF4DBCBC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from Judas and Peter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993030-0114-4FAC-1907-3E930049B0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Both made mistakes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Judas gave up, Peter came back and was forgiven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We can always turn to Jesus for forgiveness</a:t>
            </a:r>
          </a:p>
        </p:txBody>
      </p:sp>
    </p:spTree>
    <p:extLst>
      <p:ext uri="{BB962C8B-B14F-4D97-AF65-F5344CB8AC3E}">
        <p14:creationId xmlns:p14="http://schemas.microsoft.com/office/powerpoint/2010/main" val="7592839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4917</TotalTime>
  <Words>194</Words>
  <Application>Microsoft Macintosh PowerPoint</Application>
  <PresentationFormat>On-screen Show (16:9)</PresentationFormat>
  <Paragraphs>20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1. Why did Peter's story end differently from Judas's story, even though they both betrayed Jesus?  2. What can we learn from Peter about what to do when we make a mistake or sin?</vt:lpstr>
      <vt:lpstr>Forgiveness from God</vt:lpstr>
      <vt:lpstr>PowerPoint Presentation</vt:lpstr>
      <vt:lpstr>Parable of the Unforgiving Servant</vt:lpstr>
      <vt:lpstr>Lesson from Judas and Peter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673</cp:revision>
  <dcterms:created xsi:type="dcterms:W3CDTF">2014-04-30T18:34:38Z</dcterms:created>
  <dcterms:modified xsi:type="dcterms:W3CDTF">2026-03-03T16:24:09Z</dcterms:modified>
  <cp:category/>
</cp:coreProperties>
</file>