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handoutMasterIdLst>
    <p:handoutMasterId r:id="rId5"/>
  </p:handoutMasterIdLst>
  <p:sldIdLst>
    <p:sldId id="256" r:id="rId2"/>
    <p:sldId id="269" r:id="rId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150"/>
  </p:normalViewPr>
  <p:slideViewPr>
    <p:cSldViewPr snapToGrid="0" snapToObjects="1">
      <p:cViewPr varScale="1">
        <p:scale>
          <a:sx n="142" d="100"/>
          <a:sy n="142" d="100"/>
        </p:scale>
        <p:origin x="153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5</a:t>
            </a:r>
          </a:p>
        </p:txBody>
      </p:sp>
      <p:sp>
        <p:nvSpPr>
          <p:cNvPr id="3" name="Subtitle 2"/>
          <p:cNvSpPr>
            <a:spLocks noGrp="1"/>
          </p:cNvSpPr>
          <p:nvPr>
            <p:ph type="subTitle" idx="1"/>
          </p:nvPr>
        </p:nvSpPr>
        <p:spPr>
          <a:xfrm>
            <a:off x="2787395" y="2514600"/>
            <a:ext cx="6029433" cy="1398511"/>
          </a:xfrm>
        </p:spPr>
        <p:txBody>
          <a:bodyPr/>
          <a:lstStyle/>
          <a:p>
            <a:pPr algn="l"/>
            <a:r>
              <a:rPr lang="en-US" sz="3600" dirty="0">
                <a:latin typeface="Lato Black" panose="020F0502020204030203" pitchFamily="34" charset="0"/>
                <a:ea typeface="Lato Black" panose="020F0502020204030203" pitchFamily="34" charset="0"/>
                <a:cs typeface="Lato Black" panose="020F0502020204030203" pitchFamily="34" charset="0"/>
              </a:rPr>
              <a:t>Expansion of Jesus’ Ministry</a:t>
            </a:r>
          </a:p>
          <a:p>
            <a:pPr algn="l"/>
            <a:r>
              <a:rPr lang="en-US" sz="3600" dirty="0">
                <a:latin typeface="D-DIN Condensed" panose="020B0504030202030204" pitchFamily="34" charset="77"/>
                <a:ea typeface="Lato Black" panose="020F0502020204030203" pitchFamily="34" charset="0"/>
                <a:cs typeface="Lato Black" panose="020F0502020204030203" pitchFamily="34" charset="0"/>
              </a:rPr>
              <a:t>MARK 6:1-56</a:t>
            </a: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CC2A9006-4D22-A46C-72E7-FDD0A68F6918}"/>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AEBA0F5B-7613-9C31-7B19-477F166AB3F2}"/>
              </a:ext>
            </a:extLst>
          </p:cNvPr>
          <p:cNvSpPr>
            <a:spLocks noGrp="1"/>
          </p:cNvSpPr>
          <p:nvPr>
            <p:ph type="body" sz="quarter" idx="11"/>
          </p:nvPr>
        </p:nvSpPr>
        <p:spPr>
          <a:xfrm>
            <a:off x="713221" y="4109637"/>
            <a:ext cx="4156042" cy="522988"/>
          </a:xfrm>
        </p:spPr>
        <p:txBody>
          <a:bodyPr/>
          <a:lstStyle/>
          <a:p>
            <a:r>
              <a:rPr lang="en-US" dirty="0"/>
              <a:t>– Mark 12:30-31</a:t>
            </a:r>
          </a:p>
        </p:txBody>
      </p:sp>
    </p:spTree>
    <p:extLst>
      <p:ext uri="{BB962C8B-B14F-4D97-AF65-F5344CB8AC3E}">
        <p14:creationId xmlns:p14="http://schemas.microsoft.com/office/powerpoint/2010/main" val="4078629779"/>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4931</TotalTime>
  <Words>65</Words>
  <Application>Microsoft Macintosh PowerPoint</Application>
  <PresentationFormat>On-screen Show (16:9)</PresentationFormat>
  <Paragraphs>5</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D-DIN CONDENSED</vt:lpstr>
      <vt:lpstr>Lato</vt:lpstr>
      <vt:lpstr>Lato Black</vt:lpstr>
      <vt:lpstr>Lato Regular</vt:lpstr>
      <vt:lpstr>With Title</vt:lpstr>
      <vt:lpstr>PowerPoint Presentation</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666</cp:revision>
  <dcterms:created xsi:type="dcterms:W3CDTF">2014-04-30T18:34:38Z</dcterms:created>
  <dcterms:modified xsi:type="dcterms:W3CDTF">2026-03-03T15:53:38Z</dcterms:modified>
  <cp:category/>
</cp:coreProperties>
</file>