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6" r:id="rId9"/>
    <p:sldId id="278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76"/>
    <p:restoredTop sz="94150"/>
  </p:normalViewPr>
  <p:slideViewPr>
    <p:cSldViewPr snapToGrid="0" snapToObjects="1">
      <p:cViewPr varScale="1">
        <p:scale>
          <a:sx n="153" d="100"/>
          <a:sy n="153" d="100"/>
        </p:scale>
        <p:origin x="176" y="3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Jesus: </a:t>
            </a:r>
          </a:p>
          <a:p>
            <a:pPr algn="l"/>
            <a:r>
              <a:rPr lang="en-US" sz="32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Introduction and Early Ministry</a:t>
            </a:r>
          </a:p>
          <a:p>
            <a:pPr algn="l"/>
            <a:r>
              <a:rPr lang="en-US" sz="32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1:1-45 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E421A070-8469-46A1-4DCD-9F8A9ED2C0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For even the Son of Man did not come to be served, but to serve, and to give His life a ransom for many.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C3A5BB0-F123-7B71-268B-3EEB97FD92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3586649"/>
            <a:ext cx="4156042" cy="522988"/>
          </a:xfrm>
        </p:spPr>
        <p:txBody>
          <a:bodyPr/>
          <a:lstStyle/>
          <a:p>
            <a:r>
              <a:rPr lang="en-US" dirty="0"/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1027830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C91EFFA-911F-28D2-FB70-9B892182A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546" y="954384"/>
            <a:ext cx="5577358" cy="3623776"/>
          </a:xfrm>
        </p:spPr>
        <p:txBody>
          <a:bodyPr>
            <a:normAutofit/>
          </a:bodyPr>
          <a:lstStyle/>
          <a:p>
            <a:r>
              <a:rPr lang="en-US" sz="3600" b="1" i="0" u="none" strike="noStrike" dirty="0">
                <a:solidFill>
                  <a:schemeClr val="bg1"/>
                </a:solidFill>
                <a:effectLst/>
              </a:rPr>
              <a:t>Why do you think John the Baptist said Jesus was mightier than him, and why is it important for us to know that Jesus is God?</a:t>
            </a:r>
            <a:br>
              <a:rPr lang="en-US" b="0" i="0" u="none" strike="noStrike" dirty="0">
                <a:solidFill>
                  <a:srgbClr val="1C1C1C"/>
                </a:solidFill>
                <a:effectLst/>
                <a:latin typeface="Merriweather" pitchFamily="2" charset="77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75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87158-9875-0CB0-D970-D0B447B1B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0" u="none" strike="noStrike" dirty="0">
                <a:solidFill>
                  <a:schemeClr val="bg1"/>
                </a:solidFill>
                <a:effectLst/>
              </a:rPr>
              <a:t>Jesus called His disciples to be "fishers of men." How can we help bring people to God in our own lives today?</a:t>
            </a:r>
            <a:br>
              <a:rPr lang="en-US" b="0" i="0" u="none" strike="noStrike" dirty="0">
                <a:solidFill>
                  <a:srgbClr val="1C1C1C"/>
                </a:solidFill>
                <a:effectLst/>
                <a:latin typeface="Merriweather" pitchFamily="2" charset="77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13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63DDEFF-30B7-FF17-6355-2F6719855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Divinity Proven Through Teaching &amp; Miracles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7046219-3713-53F7-4E1D-930CA9CC2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3287"/>
            <a:ext cx="7913687" cy="353039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Jesus taught with power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Jesus showed His authority through miracles</a:t>
            </a:r>
          </a:p>
        </p:txBody>
      </p:sp>
    </p:spTree>
    <p:extLst>
      <p:ext uri="{BB962C8B-B14F-4D97-AF65-F5344CB8AC3E}">
        <p14:creationId xmlns:p14="http://schemas.microsoft.com/office/powerpoint/2010/main" val="2221884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8C7F9-EC27-8E3F-9691-3C190654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Jesus’ Authority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4ED1BF-12B2-42FE-5BF6-D443C98E3D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taught in the synagogue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A man had an unclean spirit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commanded the spirit to leave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told the demon to be quiet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showed He has power over demons</a:t>
            </a:r>
          </a:p>
        </p:txBody>
      </p:sp>
    </p:spTree>
    <p:extLst>
      <p:ext uri="{BB962C8B-B14F-4D97-AF65-F5344CB8AC3E}">
        <p14:creationId xmlns:p14="http://schemas.microsoft.com/office/powerpoint/2010/main" val="834192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1A1AC-BACF-834F-A1A5-3377264E0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Heals the Leper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D00D55-C8AD-F92D-03D8-404DFC7886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8102"/>
            <a:ext cx="7913687" cy="3455578"/>
          </a:xfrm>
        </p:spPr>
        <p:txBody>
          <a:bodyPr>
            <a:normAutofit/>
          </a:bodyPr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The </a:t>
            </a:r>
            <a:r>
              <a:rPr lang="en-US" sz="2800" dirty="0">
                <a:solidFill>
                  <a:schemeClr val="bg1"/>
                </a:solidFill>
              </a:rPr>
              <a:t>leper</a:t>
            </a: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 believed Jesus could heal him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touched the man and he was healed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Jesus showed compassion and power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The man told others what Jesus had done</a:t>
            </a:r>
          </a:p>
        </p:txBody>
      </p:sp>
    </p:spTree>
    <p:extLst>
      <p:ext uri="{BB962C8B-B14F-4D97-AF65-F5344CB8AC3E}">
        <p14:creationId xmlns:p14="http://schemas.microsoft.com/office/powerpoint/2010/main" val="3915835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54C29-058C-7DE1-1B5A-CEE0ED9D9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12 Apostles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59A19-874A-98F8-D02F-68844AE3C8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l" rtl="0">
              <a:spcBef>
                <a:spcPts val="1400"/>
              </a:spcBef>
              <a:spcAft>
                <a:spcPts val="4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Jesus chose twelve Apostles</a:t>
            </a:r>
          </a:p>
          <a:p>
            <a:pPr algn="l" rtl="0">
              <a:spcBef>
                <a:spcPts val="1400"/>
              </a:spcBef>
              <a:spcAft>
                <a:spcPts val="4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They would help tell others about God’s Kingdom</a:t>
            </a:r>
          </a:p>
          <a:p>
            <a:pPr algn="l" rtl="0">
              <a:spcBef>
                <a:spcPts val="1400"/>
              </a:spcBef>
              <a:spcAft>
                <a:spcPts val="4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Jesus gave them special authority to heal and cast out demons</a:t>
            </a:r>
          </a:p>
          <a:p>
            <a:pPr algn="l" rtl="0">
              <a:spcBef>
                <a:spcPts val="1400"/>
              </a:spcBef>
              <a:spcAft>
                <a:spcPts val="4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They were ordinary people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246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95372A-F3A3-241D-FEC6-A7951657C677}"/>
              </a:ext>
            </a:extLst>
          </p:cNvPr>
          <p:cNvSpPr txBox="1"/>
          <p:nvPr/>
        </p:nvSpPr>
        <p:spPr>
          <a:xfrm>
            <a:off x="230588" y="1763836"/>
            <a:ext cx="8682824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1400"/>
              </a:spcBef>
              <a:spcAft>
                <a:spcPts val="400"/>
              </a:spcAft>
            </a:pPr>
            <a:r>
              <a:rPr lang="en-US" sz="36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wants all of us to </a:t>
            </a:r>
            <a:r>
              <a:rPr lang="en-US" sz="3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 His followers. </a:t>
            </a:r>
          </a:p>
          <a:p>
            <a:pPr algn="ctr" rtl="0">
              <a:spcBef>
                <a:spcPts val="1400"/>
              </a:spcBef>
              <a:spcAft>
                <a:spcPts val="4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 wants us to learn from Him and</a:t>
            </a:r>
            <a:br>
              <a:rPr lang="en-US" sz="2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2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share His love with others.</a:t>
            </a:r>
          </a:p>
        </p:txBody>
      </p:sp>
    </p:spTree>
    <p:extLst>
      <p:ext uri="{BB962C8B-B14F-4D97-AF65-F5344CB8AC3E}">
        <p14:creationId xmlns:p14="http://schemas.microsoft.com/office/powerpoint/2010/main" val="2528810237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4971</TotalTime>
  <Words>230</Words>
  <Application>Microsoft Macintosh PowerPoint</Application>
  <PresentationFormat>On-screen Show (16:9)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D-DIN Condensed</vt:lpstr>
      <vt:lpstr>Lato</vt:lpstr>
      <vt:lpstr>Lato Black</vt:lpstr>
      <vt:lpstr>Lato Regular</vt:lpstr>
      <vt:lpstr>Merriweather</vt:lpstr>
      <vt:lpstr>With Title</vt:lpstr>
      <vt:lpstr>PowerPoint Presentation</vt:lpstr>
      <vt:lpstr>PowerPoint Presentation</vt:lpstr>
      <vt:lpstr>Why do you think John the Baptist said Jesus was mightier than him, and why is it important for us to know that Jesus is God? </vt:lpstr>
      <vt:lpstr>Jesus called His disciples to be "fishers of men." How can we help bring people to God in our own lives today? </vt:lpstr>
      <vt:lpstr>Divinity Proven Through Teaching &amp; Miracles</vt:lpstr>
      <vt:lpstr>Jesus’ Authority</vt:lpstr>
      <vt:lpstr>Jesus Heals the Leper</vt:lpstr>
      <vt:lpstr>12 Apostles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670</cp:revision>
  <dcterms:created xsi:type="dcterms:W3CDTF">2014-04-30T18:34:38Z</dcterms:created>
  <dcterms:modified xsi:type="dcterms:W3CDTF">2026-03-03T15:41:46Z</dcterms:modified>
  <cp:category/>
</cp:coreProperties>
</file>