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8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744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Encounters and Parables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2:1-4:29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D6EECD2-543E-80ED-3394-327ECB1CE1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For even the Son of Man did not come to be served, but to serve, and to give His life a ransom for many.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8C765-B1A5-ACD6-A00E-1B398A74E4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117474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FB2F1A1E-1042-2D09-B132-2975B70D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759862"/>
            <a:ext cx="5577358" cy="3623776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Have you ever been accused of something that was not true?</a:t>
            </a:r>
            <a:br>
              <a:rPr lang="en-US" sz="4900" dirty="0"/>
            </a:br>
            <a:br>
              <a:rPr lang="en-US" sz="4900" dirty="0"/>
            </a:br>
            <a:r>
              <a:rPr lang="en-US" sz="4900" dirty="0"/>
              <a:t>How did you respond?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7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7510C64-CCC5-5C19-E7B2-11D4FD432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and the Paralyzed Man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7A65E7B-ACD6-4328-A25E-C4DE72EA61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98494"/>
            <a:ext cx="7913687" cy="3495186"/>
          </a:xfrm>
        </p:spPr>
        <p:txBody>
          <a:bodyPr>
            <a:normAutofit/>
          </a:bodyPr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Scribes accused Jesus of blasphemy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They believed only God could forgive sins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showed that He is God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He forgave sins and healed the man</a:t>
            </a:r>
          </a:p>
        </p:txBody>
      </p:sp>
    </p:spTree>
    <p:extLst>
      <p:ext uri="{BB962C8B-B14F-4D97-AF65-F5344CB8AC3E}">
        <p14:creationId xmlns:p14="http://schemas.microsoft.com/office/powerpoint/2010/main" val="110815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E28F-B1B3-3C07-5C61-35F5A643D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Jesus Calls Levi, Eats with Sinners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B769D-107F-E670-5A80-321DDBB0C9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Scribes accused Jesus of being immoral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They did not like that He ate with sinners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spent time with people they called sinners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Everyone is a sinner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said He came to help sinners and to share the Good News</a:t>
            </a:r>
          </a:p>
        </p:txBody>
      </p:sp>
    </p:spTree>
    <p:extLst>
      <p:ext uri="{BB962C8B-B14F-4D97-AF65-F5344CB8AC3E}">
        <p14:creationId xmlns:p14="http://schemas.microsoft.com/office/powerpoint/2010/main" val="60465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4A159-6597-D4D2-8AA5-90E79F360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Jesus Heals on the Sabbath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4CD5E-7150-AC3B-AF7E-6B3BCFD04D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Pharisees accused Jesus of working on the Sabbath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They had added many man-made rules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Jesus healed a man on the Sabbath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The Sabbath was meant for rest and worship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Jesus asked if it is wrong to do good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Doing God’s work is more important than </a:t>
            </a:r>
            <a:br>
              <a:rPr lang="en-US" sz="2400" i="0" u="none" strike="noStrike" dirty="0">
                <a:solidFill>
                  <a:schemeClr val="bg1"/>
                </a:solidFill>
                <a:effectLst/>
              </a:rPr>
            </a:br>
            <a:r>
              <a:rPr lang="en-US" sz="2400" i="0" u="none" strike="noStrike" dirty="0">
                <a:solidFill>
                  <a:schemeClr val="bg1"/>
                </a:solidFill>
                <a:effectLst/>
              </a:rPr>
              <a:t>man-made rules</a:t>
            </a:r>
          </a:p>
        </p:txBody>
      </p:sp>
    </p:spTree>
    <p:extLst>
      <p:ext uri="{BB962C8B-B14F-4D97-AF65-F5344CB8AC3E}">
        <p14:creationId xmlns:p14="http://schemas.microsoft.com/office/powerpoint/2010/main" val="3659068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B7623-8346-A256-497B-B77C2C79B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47B10C-4DC3-F45D-55EF-C7AD88700C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7973" y="2061882"/>
            <a:ext cx="7913687" cy="320831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Blasphemy</a:t>
            </a:r>
            <a:r>
              <a:rPr lang="en-US" dirty="0"/>
              <a:t> (Wed.) — </a:t>
            </a:r>
            <a:br>
              <a:rPr lang="en-US" dirty="0"/>
            </a:br>
            <a:r>
              <a:rPr lang="en-US" dirty="0"/>
              <a:t>Speaking disrespectfully towards God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Immoral</a:t>
            </a:r>
            <a:r>
              <a:rPr lang="en-US" dirty="0"/>
              <a:t> (Wed.) —</a:t>
            </a:r>
            <a:br>
              <a:rPr lang="en-US" dirty="0"/>
            </a:br>
            <a:r>
              <a:rPr lang="en-US" dirty="0"/>
              <a:t>Going against God's rules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4B9872-E8D1-21F1-ECE9-98236FA61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06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723F2D-6578-82C9-5426-BC9FF105D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21" y="401541"/>
            <a:ext cx="5558958" cy="4340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02560393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4934</TotalTime>
  <Words>208</Words>
  <Application>Microsoft Macintosh PowerPoint</Application>
  <PresentationFormat>On-screen Show (16:9)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Have you ever been accused of something that was not true?  How did you respond? </vt:lpstr>
      <vt:lpstr>Jesus and the Paralyzed Man</vt:lpstr>
      <vt:lpstr>Jesus Calls Levi, Eats with Sinners</vt:lpstr>
      <vt:lpstr>Jesus Heals on the Sabbath</vt:lpstr>
      <vt:lpstr>Key Terms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672</cp:revision>
  <dcterms:created xsi:type="dcterms:W3CDTF">2014-04-30T18:34:38Z</dcterms:created>
  <dcterms:modified xsi:type="dcterms:W3CDTF">2026-03-03T15:42:59Z</dcterms:modified>
  <cp:category/>
</cp:coreProperties>
</file>