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handoutMasterIdLst>
    <p:handoutMasterId r:id="rId9"/>
  </p:handoutMasterIdLst>
  <p:sldIdLst>
    <p:sldId id="256" r:id="rId2"/>
    <p:sldId id="269" r:id="rId3"/>
    <p:sldId id="273" r:id="rId4"/>
    <p:sldId id="270" r:id="rId5"/>
    <p:sldId id="271" r:id="rId6"/>
    <p:sldId id="272" r:id="rId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12"/>
    <p:restoredTop sz="94150"/>
  </p:normalViewPr>
  <p:slideViewPr>
    <p:cSldViewPr snapToGrid="0" snapToObjects="1">
      <p:cViewPr varScale="1">
        <p:scale>
          <a:sx n="142" d="100"/>
          <a:sy n="142" d="100"/>
        </p:scale>
        <p:origin x="1536"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8</a:t>
            </a:r>
          </a:p>
        </p:txBody>
      </p:sp>
      <p:sp>
        <p:nvSpPr>
          <p:cNvPr id="3" name="Subtitle 2"/>
          <p:cNvSpPr>
            <a:spLocks noGrp="1"/>
          </p:cNvSpPr>
          <p:nvPr>
            <p:ph type="subTitle" idx="1"/>
          </p:nvPr>
        </p:nvSpPr>
        <p:spPr>
          <a:xfrm>
            <a:off x="2787395" y="2514600"/>
            <a:ext cx="6029433" cy="1398511"/>
          </a:xfrm>
        </p:spPr>
        <p:txBody>
          <a:bodyPr/>
          <a:lstStyle/>
          <a:p>
            <a:pPr algn="l"/>
            <a:r>
              <a:rPr lang="en-US" dirty="0">
                <a:latin typeface="Lato Black" panose="020F0502020204030203" pitchFamily="34" charset="0"/>
                <a:ea typeface="Lato Black" panose="020F0502020204030203" pitchFamily="34" charset="0"/>
                <a:cs typeface="Lato Black" panose="020F0502020204030203" pitchFamily="34" charset="0"/>
              </a:rPr>
              <a:t>Triumphal Entry; </a:t>
            </a:r>
          </a:p>
          <a:p>
            <a:pPr algn="l"/>
            <a:r>
              <a:rPr lang="en-US" dirty="0">
                <a:latin typeface="Lato Black" panose="020F0502020204030203" pitchFamily="34" charset="0"/>
                <a:ea typeface="Lato Black" panose="020F0502020204030203" pitchFamily="34" charset="0"/>
                <a:cs typeface="Lato Black" panose="020F0502020204030203" pitchFamily="34" charset="0"/>
              </a:rPr>
              <a:t>Cleansing of the Temple</a:t>
            </a:r>
          </a:p>
          <a:p>
            <a:pPr algn="l"/>
            <a:r>
              <a:rPr lang="en-US" dirty="0">
                <a:latin typeface="D-DIN Condensed" panose="020B0504030202030204" pitchFamily="34" charset="77"/>
                <a:ea typeface="Lato Black" panose="020F0502020204030203" pitchFamily="34" charset="0"/>
                <a:cs typeface="Lato Black" panose="020F0502020204030203" pitchFamily="34" charset="0"/>
              </a:rPr>
              <a:t>MARK 11:1-26</a:t>
            </a: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1BCDE8D-28E4-B24F-C5B1-4857E349E69A}"/>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C3D1E313-8000-58E5-CEDC-29E824E51491}"/>
              </a:ext>
            </a:extLst>
          </p:cNvPr>
          <p:cNvSpPr>
            <a:spLocks noGrp="1"/>
          </p:cNvSpPr>
          <p:nvPr>
            <p:ph type="body" sz="quarter" idx="11"/>
          </p:nvPr>
        </p:nvSpPr>
        <p:spPr>
          <a:xfrm>
            <a:off x="713221" y="4109637"/>
            <a:ext cx="4156042" cy="522988"/>
          </a:xfrm>
        </p:spPr>
        <p:txBody>
          <a:bodyPr/>
          <a:lstStyle/>
          <a:p>
            <a:r>
              <a:rPr lang="en-US" dirty="0"/>
              <a:t>– Mark 12:30-31</a:t>
            </a:r>
          </a:p>
        </p:txBody>
      </p:sp>
    </p:spTree>
    <p:extLst>
      <p:ext uri="{BB962C8B-B14F-4D97-AF65-F5344CB8AC3E}">
        <p14:creationId xmlns:p14="http://schemas.microsoft.com/office/powerpoint/2010/main" val="225884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42340-C031-B50C-0053-93054496F548}"/>
              </a:ext>
            </a:extLst>
          </p:cNvPr>
          <p:cNvSpPr>
            <a:spLocks noGrp="1"/>
          </p:cNvSpPr>
          <p:nvPr>
            <p:ph type="title"/>
          </p:nvPr>
        </p:nvSpPr>
        <p:spPr>
          <a:xfrm>
            <a:off x="2959308" y="759862"/>
            <a:ext cx="5577358" cy="3623776"/>
          </a:xfrm>
        </p:spPr>
        <p:txBody>
          <a:bodyPr>
            <a:normAutofit fontScale="90000"/>
          </a:bodyPr>
          <a:lstStyle/>
          <a:p>
            <a:r>
              <a:rPr lang="en-US" sz="3100" spc="0" dirty="0"/>
              <a:t>Why do you think the religious leaders were angry at Jesus when He cleansed the Temple, but the people praised Him?</a:t>
            </a:r>
            <a:br>
              <a:rPr lang="en-US" sz="3100" spc="0" dirty="0"/>
            </a:br>
            <a:br>
              <a:rPr lang="en-US" sz="3100" spc="0" dirty="0"/>
            </a:br>
            <a:r>
              <a:rPr lang="en-US" sz="3100" spc="0" dirty="0"/>
              <a:t>How can we stand up for what is right, like Jesus did for the Gentiles, in our own lives?</a:t>
            </a:r>
            <a:br>
              <a:rPr lang="en-US" spc="0" dirty="0"/>
            </a:br>
            <a:endParaRPr lang="en-US" spc="0" dirty="0"/>
          </a:p>
        </p:txBody>
      </p:sp>
    </p:spTree>
    <p:extLst>
      <p:ext uri="{BB962C8B-B14F-4D97-AF65-F5344CB8AC3E}">
        <p14:creationId xmlns:p14="http://schemas.microsoft.com/office/powerpoint/2010/main" val="1282085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F1CB5D6-5DC9-1A0B-E91B-68A1A342962F}"/>
              </a:ext>
            </a:extLst>
          </p:cNvPr>
          <p:cNvSpPr>
            <a:spLocks noGrp="1"/>
          </p:cNvSpPr>
          <p:nvPr>
            <p:ph type="title"/>
          </p:nvPr>
        </p:nvSpPr>
        <p:spPr>
          <a:xfrm>
            <a:off x="2951357" y="1077951"/>
            <a:ext cx="5577358" cy="3623776"/>
          </a:xfrm>
        </p:spPr>
        <p:txBody>
          <a:bodyPr/>
          <a:lstStyle/>
          <a:p>
            <a:r>
              <a:rPr lang="en-US" dirty="0"/>
              <a:t>Is it normal to get angry sometimes?</a:t>
            </a:r>
          </a:p>
        </p:txBody>
      </p:sp>
    </p:spTree>
    <p:extLst>
      <p:ext uri="{BB962C8B-B14F-4D97-AF65-F5344CB8AC3E}">
        <p14:creationId xmlns:p14="http://schemas.microsoft.com/office/powerpoint/2010/main" val="2109055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ECADB5-120A-D285-2D8C-1819E5B0761C}"/>
              </a:ext>
            </a:extLst>
          </p:cNvPr>
          <p:cNvSpPr>
            <a:spLocks noGrp="1"/>
          </p:cNvSpPr>
          <p:nvPr>
            <p:ph type="title"/>
          </p:nvPr>
        </p:nvSpPr>
        <p:spPr>
          <a:xfrm>
            <a:off x="598230" y="205979"/>
            <a:ext cx="7913430" cy="857250"/>
          </a:xfrm>
        </p:spPr>
        <p:txBody>
          <a:bodyPr>
            <a:normAutofit/>
          </a:bodyPr>
          <a:lstStyle/>
          <a:p>
            <a:pPr rtl="0">
              <a:spcBef>
                <a:spcPts val="1200"/>
              </a:spcBef>
              <a:spcAft>
                <a:spcPts val="1200"/>
              </a:spcAft>
            </a:pPr>
            <a:r>
              <a:rPr lang="en-US" sz="3200" b="1" i="0" u="none" strike="noStrike" dirty="0">
                <a:effectLst/>
                <a:latin typeface="Lato" panose="020F0502020204030203" pitchFamily="34" charset="0"/>
                <a:ea typeface="Lato" panose="020F0502020204030203" pitchFamily="34" charset="0"/>
                <a:cs typeface="Lato" panose="020F0502020204030203" pitchFamily="34" charset="0"/>
              </a:rPr>
              <a:t>Jesus Shows His Authority</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9" name="Text Placeholder 2">
            <a:extLst>
              <a:ext uri="{FF2B5EF4-FFF2-40B4-BE49-F238E27FC236}">
                <a16:creationId xmlns:a16="http://schemas.microsoft.com/office/drawing/2014/main" id="{A5085342-2252-75B7-DD95-421C075AF510}"/>
              </a:ext>
            </a:extLst>
          </p:cNvPr>
          <p:cNvSpPr>
            <a:spLocks noGrp="1"/>
          </p:cNvSpPr>
          <p:nvPr>
            <p:ph type="body" sz="quarter" idx="10"/>
          </p:nvPr>
        </p:nvSpPr>
        <p:spPr>
          <a:xfrm>
            <a:off x="598488" y="1251437"/>
            <a:ext cx="7913687" cy="3642243"/>
          </a:xfrm>
        </p:spPr>
        <p:txBody>
          <a:bodyPr>
            <a:normAutofit fontScale="92500" lnSpcReduction="10000"/>
          </a:bodyPr>
          <a:lstStyle/>
          <a:p>
            <a:pPr algn="l" rtl="0" fontAlgn="base">
              <a:lnSpc>
                <a:spcPct val="150000"/>
              </a:lnSpc>
              <a:spcBef>
                <a:spcPts val="1200"/>
              </a:spcBef>
              <a:spcAft>
                <a:spcPts val="0"/>
              </a:spcAft>
              <a:buFont typeface="Arial" panose="020B0604020202020204" pitchFamily="34" charset="0"/>
              <a:buChar char="•"/>
            </a:pPr>
            <a:r>
              <a:rPr lang="en-US" sz="2800" i="0" u="none" strike="noStrike" dirty="0">
                <a:solidFill>
                  <a:schemeClr val="bg1"/>
                </a:solidFill>
                <a:effectLst/>
              </a:rPr>
              <a:t>Jesus is the Divine Son of God</a:t>
            </a:r>
          </a:p>
          <a:p>
            <a:pPr algn="l" rtl="0" fontAlgn="base">
              <a:lnSpc>
                <a:spcPct val="150000"/>
              </a:lnSpc>
              <a:spcBef>
                <a:spcPts val="1200"/>
              </a:spcBef>
              <a:spcAft>
                <a:spcPts val="0"/>
              </a:spcAft>
              <a:buFont typeface="Arial" panose="020B0604020202020204" pitchFamily="34" charset="0"/>
              <a:buChar char="•"/>
            </a:pPr>
            <a:r>
              <a:rPr lang="en-US" sz="2800" dirty="0">
                <a:solidFill>
                  <a:schemeClr val="bg1"/>
                </a:solidFill>
              </a:rPr>
              <a:t>He</a:t>
            </a:r>
            <a:r>
              <a:rPr lang="en-US" sz="2800" i="0" u="none" strike="noStrike" dirty="0">
                <a:solidFill>
                  <a:schemeClr val="bg1"/>
                </a:solidFill>
                <a:effectLst/>
              </a:rPr>
              <a:t> saw His Father’s house being used wrongly</a:t>
            </a:r>
          </a:p>
          <a:p>
            <a:pPr algn="l" rtl="0" fontAlgn="base">
              <a:lnSpc>
                <a:spcPct val="150000"/>
              </a:lnSpc>
              <a:spcBef>
                <a:spcPts val="1200"/>
              </a:spcBef>
              <a:spcAft>
                <a:spcPts val="0"/>
              </a:spcAft>
              <a:buFont typeface="Arial" panose="020B0604020202020204" pitchFamily="34" charset="0"/>
              <a:buChar char="•"/>
            </a:pPr>
            <a:r>
              <a:rPr lang="en-US" sz="2800" i="0" u="none" strike="noStrike" dirty="0">
                <a:solidFill>
                  <a:schemeClr val="bg1"/>
                </a:solidFill>
                <a:effectLst/>
              </a:rPr>
              <a:t>He called out those doing wrong</a:t>
            </a:r>
          </a:p>
          <a:p>
            <a:pPr algn="l" rtl="0" fontAlgn="base">
              <a:lnSpc>
                <a:spcPct val="150000"/>
              </a:lnSpc>
              <a:spcBef>
                <a:spcPts val="1200"/>
              </a:spcBef>
              <a:spcAft>
                <a:spcPts val="0"/>
              </a:spcAft>
              <a:buFont typeface="Arial" panose="020B0604020202020204" pitchFamily="34" charset="0"/>
              <a:buChar char="•"/>
            </a:pPr>
            <a:r>
              <a:rPr lang="en-US" sz="2800" i="0" u="none" strike="noStrike" dirty="0">
                <a:solidFill>
                  <a:schemeClr val="bg1"/>
                </a:solidFill>
                <a:effectLst/>
              </a:rPr>
              <a:t>Jesus was not sinning</a:t>
            </a:r>
          </a:p>
          <a:p>
            <a:pPr algn="l" rtl="0" fontAlgn="base">
              <a:lnSpc>
                <a:spcPct val="150000"/>
              </a:lnSpc>
              <a:spcBef>
                <a:spcPts val="1200"/>
              </a:spcBef>
              <a:spcAft>
                <a:spcPts val="0"/>
              </a:spcAft>
              <a:buFont typeface="Arial" panose="020B0604020202020204" pitchFamily="34" charset="0"/>
              <a:buChar char="•"/>
            </a:pPr>
            <a:r>
              <a:rPr lang="en-US" sz="2800" i="0" u="none" strike="noStrike" dirty="0">
                <a:solidFill>
                  <a:schemeClr val="bg1"/>
                </a:solidFill>
                <a:effectLst/>
              </a:rPr>
              <a:t>He was standing against disobedience and sin</a:t>
            </a:r>
          </a:p>
          <a:p>
            <a:pPr algn="l" rtl="0" fontAlgn="base">
              <a:spcBef>
                <a:spcPts val="1200"/>
              </a:spcBef>
              <a:spcAft>
                <a:spcPts val="0"/>
              </a:spcAft>
              <a:buFont typeface="Arial" panose="020B0604020202020204" pitchFamily="34" charset="0"/>
              <a:buChar char="•"/>
            </a:pPr>
            <a:endParaRPr lang="en-US" sz="2800" i="0" u="none" strike="noStrike" dirty="0">
              <a:solidFill>
                <a:schemeClr val="bg1"/>
              </a:solidFill>
              <a:effectLst/>
            </a:endParaRPr>
          </a:p>
          <a:p>
            <a:pPr marL="0" indent="0">
              <a:buNone/>
            </a:pPr>
            <a:endParaRPr lang="en-US" dirty="0"/>
          </a:p>
        </p:txBody>
      </p:sp>
    </p:spTree>
    <p:extLst>
      <p:ext uri="{BB962C8B-B14F-4D97-AF65-F5344CB8AC3E}">
        <p14:creationId xmlns:p14="http://schemas.microsoft.com/office/powerpoint/2010/main" val="59635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505E5-DA52-F990-B83A-9E60DCEEFE8B}"/>
              </a:ext>
            </a:extLst>
          </p:cNvPr>
          <p:cNvSpPr>
            <a:spLocks noGrp="1"/>
          </p:cNvSpPr>
          <p:nvPr>
            <p:ph type="title"/>
          </p:nvPr>
        </p:nvSpPr>
        <p:spPr/>
        <p:txBody>
          <a:bodyPr/>
          <a:lstStyle/>
          <a:p>
            <a:r>
              <a:rPr lang="en-US" dirty="0"/>
              <a:t>Controlling Anger</a:t>
            </a:r>
          </a:p>
        </p:txBody>
      </p:sp>
      <p:sp>
        <p:nvSpPr>
          <p:cNvPr id="3" name="Text Placeholder 2">
            <a:extLst>
              <a:ext uri="{FF2B5EF4-FFF2-40B4-BE49-F238E27FC236}">
                <a16:creationId xmlns:a16="http://schemas.microsoft.com/office/drawing/2014/main" id="{D0F1C1C6-4BCB-0416-EC3D-4850C4FA0A88}"/>
              </a:ext>
            </a:extLst>
          </p:cNvPr>
          <p:cNvSpPr>
            <a:spLocks noGrp="1"/>
          </p:cNvSpPr>
          <p:nvPr>
            <p:ph type="body" sz="quarter" idx="10"/>
          </p:nvPr>
        </p:nvSpPr>
        <p:spPr>
          <a:xfrm>
            <a:off x="598230" y="1295278"/>
            <a:ext cx="7913172" cy="3642243"/>
          </a:xfrm>
        </p:spPr>
        <p:txBody>
          <a:bodyPr>
            <a:normAutofit/>
          </a:bodyPr>
          <a:lstStyle/>
          <a:p>
            <a:pPr>
              <a:spcBef>
                <a:spcPts val="1200"/>
              </a:spcBef>
              <a:spcAft>
                <a:spcPts val="1200"/>
              </a:spcAft>
            </a:pPr>
            <a:r>
              <a:rPr lang="en-US" sz="4000" dirty="0"/>
              <a:t>It can be difficult to control our words and actions.</a:t>
            </a:r>
          </a:p>
          <a:p>
            <a:pPr>
              <a:spcBef>
                <a:spcPts val="1200"/>
              </a:spcBef>
              <a:spcAft>
                <a:spcPts val="1200"/>
              </a:spcAft>
            </a:pPr>
            <a:r>
              <a:rPr lang="en-US" sz="4000" dirty="0"/>
              <a:t>We should act like Jesus, </a:t>
            </a:r>
            <a:br>
              <a:rPr lang="en-US" sz="4000" dirty="0"/>
            </a:br>
            <a:r>
              <a:rPr lang="en-US" sz="4000" dirty="0"/>
              <a:t>even when upset.</a:t>
            </a:r>
          </a:p>
        </p:txBody>
      </p:sp>
    </p:spTree>
    <p:extLst>
      <p:ext uri="{BB962C8B-B14F-4D97-AF65-F5344CB8AC3E}">
        <p14:creationId xmlns:p14="http://schemas.microsoft.com/office/powerpoint/2010/main" val="2169205570"/>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10752</TotalTime>
  <Words>183</Words>
  <Application>Microsoft Macintosh PowerPoint</Application>
  <PresentationFormat>On-screen Show (16:9)</PresentationFormat>
  <Paragraphs>17</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D-DIN CONDENSED</vt:lpstr>
      <vt:lpstr>Lato</vt:lpstr>
      <vt:lpstr>Lato Black</vt:lpstr>
      <vt:lpstr>Lato Regular</vt:lpstr>
      <vt:lpstr>With Title</vt:lpstr>
      <vt:lpstr>PowerPoint Presentation</vt:lpstr>
      <vt:lpstr>PowerPoint Presentation</vt:lpstr>
      <vt:lpstr>Why do you think the religious leaders were angry at Jesus when He cleansed the Temple, but the people praised Him?  How can we stand up for what is right, like Jesus did for the Gentiles, in our own lives? </vt:lpstr>
      <vt:lpstr>Is it normal to get angry sometimes?</vt:lpstr>
      <vt:lpstr>Jesus Shows His Authority</vt:lpstr>
      <vt:lpstr>Controlling Anger</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666</cp:revision>
  <dcterms:created xsi:type="dcterms:W3CDTF">2014-04-30T18:34:38Z</dcterms:created>
  <dcterms:modified xsi:type="dcterms:W3CDTF">2026-03-03T16:11:38Z</dcterms:modified>
  <cp:category/>
</cp:coreProperties>
</file>