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9" r:id="rId12"/>
    <p:sldId id="280" r:id="rId13"/>
    <p:sldId id="281" r:id="rId14"/>
    <p:sldId id="282" r:id="rId15"/>
    <p:sldId id="285" r:id="rId16"/>
    <p:sldId id="268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88"/>
    <p:restoredTop sz="93741"/>
  </p:normalViewPr>
  <p:slideViewPr>
    <p:cSldViewPr snapToGrid="0" snapToObjects="1">
      <p:cViewPr varScale="1">
        <p:scale>
          <a:sx n="153" d="100"/>
          <a:sy n="153" d="100"/>
        </p:scale>
        <p:origin x="184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7395" y="2514600"/>
            <a:ext cx="6029433" cy="1398511"/>
          </a:xfrm>
        </p:spPr>
        <p:txBody>
          <a:bodyPr/>
          <a:lstStyle/>
          <a:p>
            <a:pPr algn="l"/>
            <a: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Jesus: </a:t>
            </a:r>
          </a:p>
          <a:p>
            <a:pPr algn="l"/>
            <a:r>
              <a:rPr lang="en-US" sz="32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Introduction and Early Ministry</a:t>
            </a:r>
          </a:p>
          <a:p>
            <a:pPr algn="l"/>
            <a:r>
              <a:rPr lang="en-US" sz="32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MARK 1:1-45 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467E2-303F-1349-F15F-F76722B6C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Jesus Begins His Ministry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A50C3F-B002-6763-B563-90F17CA070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Jesus began teaching the people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The Kingdom of God had arrived, the</a:t>
            </a:r>
            <a:br>
              <a:rPr lang="en-US" sz="2800" dirty="0"/>
            </a:br>
            <a:r>
              <a:rPr lang="en-US" sz="2800" dirty="0"/>
              <a:t>time was now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He called people to repent and believe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076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F749465-B169-201F-2EFA-0A85574EF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>
            <a:normAutofit/>
          </a:bodyPr>
          <a:lstStyle/>
          <a:p>
            <a:r>
              <a:rPr lang="en-US" sz="3200" b="1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Jesus Calls His First Apostles</a:t>
            </a:r>
            <a:endParaRPr lang="en-US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5EF33B2-A726-A5B1-C84A-5F945A6E86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Jesus called men to follow Him</a:t>
            </a:r>
            <a:br>
              <a:rPr lang="en-US" dirty="0"/>
            </a:br>
            <a:endParaRPr lang="en-US" dirty="0"/>
          </a:p>
          <a:p>
            <a:r>
              <a:rPr lang="en-US" dirty="0"/>
              <a:t>Peter shared this story with Mark</a:t>
            </a:r>
            <a:br>
              <a:rPr lang="en-US" dirty="0"/>
            </a:br>
            <a:endParaRPr lang="en-US" dirty="0"/>
          </a:p>
          <a:p>
            <a:r>
              <a:rPr lang="en-US" dirty="0"/>
              <a:t>Jesus called Simon, Andrew, James and John</a:t>
            </a:r>
            <a:br>
              <a:rPr lang="en-US" dirty="0"/>
            </a:br>
            <a:endParaRPr lang="en-US" dirty="0"/>
          </a:p>
          <a:p>
            <a:r>
              <a:rPr lang="en-US" dirty="0"/>
              <a:t>They followed Him immediately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776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C6511-88EE-F612-0267-8F17AFCD0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Simon Is Peter</a:t>
            </a:r>
            <a:endParaRPr lang="en-US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B86EAE-03DD-3C23-5B0D-338FA67FC4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Simon is Peter’s birth name</a:t>
            </a:r>
          </a:p>
          <a:p>
            <a:pPr>
              <a:lnSpc>
                <a:spcPct val="150000"/>
              </a:lnSpc>
            </a:pPr>
            <a:r>
              <a:rPr lang="en-US" dirty="0"/>
              <a:t>Peter is also called Cephas</a:t>
            </a:r>
          </a:p>
          <a:p>
            <a:pPr>
              <a:lnSpc>
                <a:spcPct val="150000"/>
              </a:lnSpc>
            </a:pPr>
            <a:r>
              <a:rPr lang="en-US" dirty="0"/>
              <a:t>Peter means “small stone”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939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7788B-2A86-DC22-A6F0-4A39A4FD9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Fishers of Men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86B09-D615-C518-F2AF-62B45C2AAF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Jesus told them to follow Him</a:t>
            </a:r>
          </a:p>
          <a:p>
            <a:pPr>
              <a:lnSpc>
                <a:spcPct val="150000"/>
              </a:lnSpc>
            </a:pPr>
            <a:r>
              <a:rPr lang="en-US" dirty="0"/>
              <a:t>They would help bring people to God</a:t>
            </a:r>
          </a:p>
          <a:p>
            <a:pPr>
              <a:lnSpc>
                <a:spcPct val="150000"/>
              </a:lnSpc>
            </a:pPr>
            <a:r>
              <a:rPr lang="en-US" dirty="0"/>
              <a:t>They were ready when Jesus called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737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D4DDB-CDF9-35CF-2271-91D10A0E4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B5E55E-29B9-742A-B35A-18C8E50DFA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230" y="1331447"/>
            <a:ext cx="8271192" cy="3686084"/>
          </a:xfrm>
        </p:spPr>
        <p:txBody>
          <a:bodyPr>
            <a:no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200" b="1" dirty="0"/>
              <a:t>Divine</a:t>
            </a:r>
            <a:r>
              <a:rPr lang="en-US" sz="2200" dirty="0"/>
              <a:t> — From or like God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200" b="1" dirty="0"/>
              <a:t>Prophecy</a:t>
            </a:r>
            <a:r>
              <a:rPr lang="en-US" sz="2200" dirty="0"/>
              <a:t> — A message from God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200" b="1" dirty="0"/>
              <a:t>Messiah </a:t>
            </a:r>
            <a:r>
              <a:rPr lang="en-US" sz="2200" dirty="0"/>
              <a:t>— Savior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200" b="1" dirty="0"/>
              <a:t>Repent</a:t>
            </a:r>
            <a:r>
              <a:rPr lang="en-US" sz="2200" dirty="0"/>
              <a:t> — To be sorry for your sins and choose to turn away from them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200" b="1" dirty="0"/>
              <a:t>Baptized </a:t>
            </a:r>
            <a:r>
              <a:rPr lang="en-US" sz="2200" dirty="0"/>
              <a:t>— Immersed in water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200" b="1" dirty="0"/>
              <a:t>Kingdom of God </a:t>
            </a:r>
            <a:r>
              <a:rPr lang="en-US" sz="2200" dirty="0"/>
              <a:t>—The Kingdom of God on earth is the church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B7D1E8-2E17-21FD-778C-284BF09FD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078" y="125969"/>
            <a:ext cx="3280344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01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800422-13A4-75B8-B320-85AD50964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025" y="352474"/>
            <a:ext cx="5711950" cy="4438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485300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7BC712-2853-5531-8417-DB01D038C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195" y="702945"/>
            <a:ext cx="3737610" cy="373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7F57898E-23E7-4DED-3ED3-8AC858F32A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473085" cy="3680039"/>
          </a:xfrm>
        </p:spPr>
        <p:txBody>
          <a:bodyPr>
            <a:normAutofit/>
          </a:bodyPr>
          <a:lstStyle/>
          <a:p>
            <a:r>
              <a:rPr lang="en-US" sz="3200" b="0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cs typeface="Lato" panose="020F0502020204030203" pitchFamily="34" charset="0"/>
              </a:rPr>
              <a:t>For even the Son of Man did not come to be served, but to serve, and to give His life a ransom for many.</a:t>
            </a:r>
            <a:endParaRPr lang="en-US" sz="3200" dirty="0">
              <a:solidFill>
                <a:schemeClr val="bg1"/>
              </a:solidFill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0F76CE-4790-61A7-D2BA-E58BBDEE17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– Mark 10:45</a:t>
            </a:r>
          </a:p>
        </p:txBody>
      </p:sp>
    </p:spTree>
    <p:extLst>
      <p:ext uri="{BB962C8B-B14F-4D97-AF65-F5344CB8AC3E}">
        <p14:creationId xmlns:p14="http://schemas.microsoft.com/office/powerpoint/2010/main" val="3915086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E1CBA-6A1A-56B7-78F4-550E3740F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285" y="108642"/>
            <a:ext cx="7913430" cy="4897924"/>
          </a:xfrm>
        </p:spPr>
        <p:txBody>
          <a:bodyPr/>
          <a:lstStyle/>
          <a:p>
            <a:r>
              <a:rPr lang="en-US" sz="7200" dirty="0">
                <a:latin typeface="D-DIN Condensed" panose="020B0504030202030204" pitchFamily="34" charset="77"/>
              </a:rPr>
              <a:t>MARK</a:t>
            </a:r>
            <a:br>
              <a:rPr lang="en-US" dirty="0"/>
            </a:br>
            <a:r>
              <a:rPr lang="en-US" dirty="0"/>
              <a:t>Jesus is the Divine Son of God</a:t>
            </a:r>
          </a:p>
        </p:txBody>
      </p:sp>
    </p:spTree>
    <p:extLst>
      <p:ext uri="{BB962C8B-B14F-4D97-AF65-F5344CB8AC3E}">
        <p14:creationId xmlns:p14="http://schemas.microsoft.com/office/powerpoint/2010/main" val="1236042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DD450-A090-A5A4-F347-F0EFF21F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John the Baptist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DDCBC-BC95-A89C-2C9A-96ED1A56F6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John was God’s messenger</a:t>
            </a:r>
          </a:p>
          <a:p>
            <a:pPr>
              <a:lnSpc>
                <a:spcPct val="150000"/>
              </a:lnSpc>
            </a:pPr>
            <a:r>
              <a:rPr lang="en-US" dirty="0"/>
              <a:t>He was sent to prepare the way for Jesus</a:t>
            </a:r>
          </a:p>
          <a:p>
            <a:pPr>
              <a:lnSpc>
                <a:spcPct val="150000"/>
              </a:lnSpc>
            </a:pPr>
            <a:r>
              <a:rPr lang="en-US" dirty="0"/>
              <a:t>His coming was prophesied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646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8E9F5-F5DB-60C7-592E-C68A3A1BE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John’s Message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583A5D-F8BE-243C-E15E-DF1755A3CC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John preached repentance</a:t>
            </a:r>
          </a:p>
          <a:p>
            <a:pPr>
              <a:lnSpc>
                <a:spcPct val="150000"/>
              </a:lnSpc>
            </a:pPr>
            <a:r>
              <a:rPr lang="en-US" dirty="0"/>
              <a:t>He baptized people in the Jordan River</a:t>
            </a:r>
          </a:p>
          <a:p>
            <a:pPr>
              <a:lnSpc>
                <a:spcPct val="150000"/>
              </a:lnSpc>
            </a:pPr>
            <a:r>
              <a:rPr lang="en-US" dirty="0"/>
              <a:t>He prepared hearts for Jesus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615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7A263-FD5B-D6BF-E2A9-42D3B7F7B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 1:7–8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8BC840-A17D-2283-C7F5-30B3ED2979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John said Jesus was greater than him</a:t>
            </a:r>
          </a:p>
          <a:p>
            <a:pPr>
              <a:lnSpc>
                <a:spcPct val="150000"/>
              </a:lnSpc>
            </a:pPr>
            <a:r>
              <a:rPr lang="en-US" dirty="0"/>
              <a:t>John baptized with water</a:t>
            </a:r>
          </a:p>
          <a:p>
            <a:pPr>
              <a:lnSpc>
                <a:spcPct val="150000"/>
              </a:lnSpc>
            </a:pPr>
            <a:r>
              <a:rPr lang="en-US" dirty="0"/>
              <a:t>Jesus would baptize with the Holy Spirit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430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3D97A-1CC4-44C3-7667-ADAE9BA1B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 Is Baptized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9E86E1-1A2C-87FE-305C-9F678D437C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Jesus came to John to be baptized</a:t>
            </a:r>
          </a:p>
          <a:p>
            <a:pPr>
              <a:lnSpc>
                <a:spcPct val="150000"/>
              </a:lnSpc>
            </a:pPr>
            <a:r>
              <a:rPr lang="en-US" dirty="0"/>
              <a:t>Jesus had no sin</a:t>
            </a:r>
          </a:p>
          <a:p>
            <a:pPr>
              <a:lnSpc>
                <a:spcPct val="150000"/>
              </a:lnSpc>
            </a:pPr>
            <a:r>
              <a:rPr lang="en-US" dirty="0"/>
              <a:t>He was baptized to obey God</a:t>
            </a:r>
          </a:p>
        </p:txBody>
      </p:sp>
    </p:spTree>
    <p:extLst>
      <p:ext uri="{BB962C8B-B14F-4D97-AF65-F5344CB8AC3E}">
        <p14:creationId xmlns:p14="http://schemas.microsoft.com/office/powerpoint/2010/main" val="3598728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84E2721-C169-D21E-351D-CC13C0929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>
            <a:normAutofit/>
          </a:bodyPr>
          <a:lstStyle/>
          <a:p>
            <a:pPr algn="l"/>
            <a:r>
              <a:rPr lang="en-US" b="0" dirty="0"/>
              <a:t>All three persons of the trinity appeared together in a physical way:</a:t>
            </a:r>
            <a:br>
              <a:rPr lang="en-US" b="0" dirty="0"/>
            </a:br>
            <a:br>
              <a:rPr lang="en-US" b="0" dirty="0"/>
            </a:br>
            <a:r>
              <a:rPr lang="en-US" dirty="0"/>
              <a:t>	</a:t>
            </a:r>
            <a:r>
              <a:rPr lang="en-US" sz="3600" b="0" dirty="0"/>
              <a:t>Father = God’s voice</a:t>
            </a:r>
            <a:br>
              <a:rPr lang="en-US" sz="3600" b="0" dirty="0"/>
            </a:br>
            <a:r>
              <a:rPr lang="en-US" sz="3600" b="0" dirty="0"/>
              <a:t>	Son = Jesus was present as a man</a:t>
            </a:r>
            <a:br>
              <a:rPr lang="en-US" sz="3600" b="0" dirty="0"/>
            </a:br>
            <a:r>
              <a:rPr lang="en-US" sz="3600" b="0" dirty="0"/>
              <a:t>	Holy Spirit = Descended like a dove</a:t>
            </a:r>
          </a:p>
        </p:txBody>
      </p:sp>
    </p:spTree>
    <p:extLst>
      <p:ext uri="{BB962C8B-B14F-4D97-AF65-F5344CB8AC3E}">
        <p14:creationId xmlns:p14="http://schemas.microsoft.com/office/powerpoint/2010/main" val="1378976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B463EC4-D5D3-4339-AFCB-34BFD1E73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Tested in the Wilderness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4BDC73E-04FB-CBD0-AFF9-E130B9759C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Jesus was tempted by Satan</a:t>
            </a:r>
          </a:p>
          <a:p>
            <a:pPr>
              <a:lnSpc>
                <a:spcPct val="150000"/>
              </a:lnSpc>
            </a:pPr>
            <a:r>
              <a:rPr lang="en-US" dirty="0"/>
              <a:t>He spent 40 days in the wilderness</a:t>
            </a:r>
          </a:p>
          <a:p>
            <a:pPr>
              <a:lnSpc>
                <a:spcPct val="150000"/>
              </a:lnSpc>
            </a:pPr>
            <a:r>
              <a:rPr lang="en-US" dirty="0"/>
              <a:t>Jesus did not sin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080667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5167</TotalTime>
  <Words>336</Words>
  <Application>Microsoft Macintosh PowerPoint</Application>
  <PresentationFormat>On-screen Show (16:9)</PresentationFormat>
  <Paragraphs>52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MARK Jesus is the Divine Son of God</vt:lpstr>
      <vt:lpstr>John the Baptist</vt:lpstr>
      <vt:lpstr>John’s Message</vt:lpstr>
      <vt:lpstr>Mark 1:7–8</vt:lpstr>
      <vt:lpstr>Jesus Is Baptized</vt:lpstr>
      <vt:lpstr>All three persons of the trinity appeared together in a physical way:   Father = God’s voice  Son = Jesus was present as a man  Holy Spirit = Descended like a dove</vt:lpstr>
      <vt:lpstr>Tested in the Wilderness</vt:lpstr>
      <vt:lpstr>Jesus Begins His Ministry</vt:lpstr>
      <vt:lpstr>Jesus Calls His First Apostles</vt:lpstr>
      <vt:lpstr>Simon Is Peter</vt:lpstr>
      <vt:lpstr>Fishers of Men</vt:lpstr>
      <vt:lpstr>Key Terms</vt:lpstr>
      <vt:lpstr>PowerPoint Presentation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676</cp:revision>
  <dcterms:created xsi:type="dcterms:W3CDTF">2014-04-30T18:34:38Z</dcterms:created>
  <dcterms:modified xsi:type="dcterms:W3CDTF">2026-03-03T15:32:46Z</dcterms:modified>
  <cp:category/>
</cp:coreProperties>
</file>