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99"/>
    <p:restoredTop sz="94286"/>
  </p:normalViewPr>
  <p:slideViewPr>
    <p:cSldViewPr snapToGrid="0" snapToObjects="1">
      <p:cViewPr varScale="1">
        <p:scale>
          <a:sx n="142" d="100"/>
          <a:sy n="142" d="100"/>
        </p:scale>
        <p:origin x="784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86298" y="2500033"/>
            <a:ext cx="6029433" cy="1398511"/>
          </a:xfrm>
        </p:spPr>
        <p:txBody>
          <a:bodyPr/>
          <a:lstStyle/>
          <a:p>
            <a:pPr algn="l"/>
            <a:r>
              <a:rPr lang="en-US" sz="60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Betrayal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14:17-72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B2FF89-9D66-8A73-CA33-ED32C94D00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1406" y="1429056"/>
            <a:ext cx="3863042" cy="3363913"/>
          </a:xfrm>
        </p:spPr>
        <p:txBody>
          <a:bodyPr>
            <a:normAutofit/>
          </a:bodyPr>
          <a:lstStyle/>
          <a:p>
            <a:r>
              <a:rPr lang="en-US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E1960F2-27A0-D474-688D-B8C3E2728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ABE8EBD-6AC7-B8B2-3927-51472EAEB7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230" y="1295278"/>
            <a:ext cx="5721630" cy="364224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1" dirty="0"/>
              <a:t>Betray</a:t>
            </a:r>
            <a:r>
              <a:rPr lang="en-US" dirty="0"/>
              <a:t> —</a:t>
            </a:r>
            <a:br>
              <a:rPr lang="en-US" dirty="0"/>
            </a:br>
            <a:r>
              <a:rPr lang="en-US" dirty="0"/>
              <a:t>To break someone’s trust</a:t>
            </a:r>
          </a:p>
          <a:p>
            <a:r>
              <a:rPr lang="en-US" b="1" dirty="0"/>
              <a:t>Forgiveness</a:t>
            </a:r>
            <a:r>
              <a:rPr lang="en-US" dirty="0"/>
              <a:t> — </a:t>
            </a:r>
            <a:br>
              <a:rPr lang="en-US" dirty="0"/>
            </a:br>
            <a:r>
              <a:rPr lang="en-US" dirty="0"/>
              <a:t>Choosing to let go of anger, not holding a wrong action against someone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95C84A-99CE-440C-2EA7-E4CEB7563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72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02C3F036-835D-A71B-3E25-C887D02AE8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/>
          <a:lstStyle/>
          <a:p>
            <a:r>
              <a:rPr lang="en-US" dirty="0"/>
              <a:t>“And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F57744F-4569-EF39-70BE-304CDFB61E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3246753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39D16A7-657A-B077-01E9-C9D6A893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Prediction of Judas’ Betrayal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4502CD-DA8D-327C-5421-D15C026015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43318"/>
            <a:ext cx="7913687" cy="345036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knew Judas would betray Him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said it would have been better if Judas had never been born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The punishment for betrayal would be very serious</a:t>
            </a:r>
          </a:p>
        </p:txBody>
      </p:sp>
    </p:spTree>
    <p:extLst>
      <p:ext uri="{BB962C8B-B14F-4D97-AF65-F5344CB8AC3E}">
        <p14:creationId xmlns:p14="http://schemas.microsoft.com/office/powerpoint/2010/main" val="560796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703E3-0E3F-A628-9886-C260351D6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Prediction of Peter’s Betrayal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EA078C-60F5-82A1-AA56-1A502993D3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913687" cy="3459327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predicted Peter would deny Him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Peter insisted he would never do that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People make bad choices when scared </a:t>
            </a:r>
            <a:br>
              <a:rPr lang="en-US" dirty="0"/>
            </a:br>
            <a:r>
              <a:rPr lang="en-US" dirty="0"/>
              <a:t>or under pressure</a:t>
            </a:r>
          </a:p>
        </p:txBody>
      </p:sp>
    </p:spTree>
    <p:extLst>
      <p:ext uri="{BB962C8B-B14F-4D97-AF65-F5344CB8AC3E}">
        <p14:creationId xmlns:p14="http://schemas.microsoft.com/office/powerpoint/2010/main" val="3702765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8CD8E-7B51-7E3C-FD3E-4DBBB4FB0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Judas Betrays Jesus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89FC53-F203-9294-E4FD-FF4EC8BFFC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07459"/>
            <a:ext cx="7913687" cy="3486221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Judas betrayed Jesus for money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was arrested because of Judas’ actions</a:t>
            </a:r>
          </a:p>
        </p:txBody>
      </p:sp>
    </p:spTree>
    <p:extLst>
      <p:ext uri="{BB962C8B-B14F-4D97-AF65-F5344CB8AC3E}">
        <p14:creationId xmlns:p14="http://schemas.microsoft.com/office/powerpoint/2010/main" val="849585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4DE1B-B413-D6A2-AC17-D6B9AFF48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Peter Denies Jesus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A66CE7-47BE-893E-676D-F94DA263D9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Peter denied knowing Jesus three times before the rooster crowed twice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Jesus’ prediction came true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7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8813C-888B-B3C6-F509-509CCD803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Endings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5A28E-2D44-2510-7D08-A1C915B116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649041" cy="364224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Judas felt regret but did not seek forgiveness → died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Peter wept and asked for forgiveness → received it</a:t>
            </a:r>
          </a:p>
        </p:txBody>
      </p:sp>
    </p:spTree>
    <p:extLst>
      <p:ext uri="{BB962C8B-B14F-4D97-AF65-F5344CB8AC3E}">
        <p14:creationId xmlns:p14="http://schemas.microsoft.com/office/powerpoint/2010/main" val="610218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CE366-0A7E-027C-134E-425E08BF8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Peter Restored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60CF4-1D0E-F839-3572-2DBD285F48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07459"/>
            <a:ext cx="7913687" cy="3486221"/>
          </a:xfrm>
        </p:spPr>
        <p:txBody>
          <a:bodyPr/>
          <a:lstStyle/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asked Peter: </a:t>
            </a:r>
            <a:br>
              <a:rPr lang="en-US" sz="2800" i="0" u="none" strike="noStrike" dirty="0">
                <a:solidFill>
                  <a:schemeClr val="bg1"/>
                </a:solidFill>
                <a:effectLst/>
              </a:rPr>
            </a:b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“Do you love me?” three times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Each question matched one denial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Peter was forgiven and included among the Apostles</a:t>
            </a:r>
          </a:p>
        </p:txBody>
      </p:sp>
    </p:spTree>
    <p:extLst>
      <p:ext uri="{BB962C8B-B14F-4D97-AF65-F5344CB8AC3E}">
        <p14:creationId xmlns:p14="http://schemas.microsoft.com/office/powerpoint/2010/main" val="3329012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A1ED693-25CD-5CF4-60D5-054F3790C0CC}"/>
              </a:ext>
            </a:extLst>
          </p:cNvPr>
          <p:cNvSpPr txBox="1"/>
          <p:nvPr/>
        </p:nvSpPr>
        <p:spPr>
          <a:xfrm>
            <a:off x="758295" y="1971585"/>
            <a:ext cx="76274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When we do wrong or disobey God, </a:t>
            </a:r>
          </a:p>
          <a:p>
            <a:pPr algn="ctr"/>
            <a:r>
              <a:rPr lang="en-US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 should ask for forgiveness.</a:t>
            </a:r>
          </a:p>
        </p:txBody>
      </p:sp>
    </p:spTree>
    <p:extLst>
      <p:ext uri="{BB962C8B-B14F-4D97-AF65-F5344CB8AC3E}">
        <p14:creationId xmlns:p14="http://schemas.microsoft.com/office/powerpoint/2010/main" val="2464918854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4947</TotalTime>
  <Words>233</Words>
  <Application>Microsoft Macintosh PowerPoint</Application>
  <PresentationFormat>On-screen Show (16:9)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Prediction of Judas’ Betrayal</vt:lpstr>
      <vt:lpstr> Prediction of Peter’s Betrayal</vt:lpstr>
      <vt:lpstr>Judas Betrays Jesus</vt:lpstr>
      <vt:lpstr>Peter Denies Jesus</vt:lpstr>
      <vt:lpstr>Different Endings</vt:lpstr>
      <vt:lpstr>Peter Restored</vt:lpstr>
      <vt:lpstr>PowerPoint Presentation</vt:lpstr>
      <vt:lpstr>Key Terms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670</cp:revision>
  <dcterms:created xsi:type="dcterms:W3CDTF">2014-04-30T18:34:38Z</dcterms:created>
  <dcterms:modified xsi:type="dcterms:W3CDTF">2026-03-03T16:24:25Z</dcterms:modified>
  <cp:category/>
</cp:coreProperties>
</file>