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74" r:id="rId3"/>
    <p:sldId id="269" r:id="rId4"/>
    <p:sldId id="270" r:id="rId5"/>
    <p:sldId id="272" r:id="rId6"/>
    <p:sldId id="273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52"/>
    <p:restoredTop sz="94150"/>
  </p:normalViewPr>
  <p:slideViewPr>
    <p:cSldViewPr snapToGrid="0" snapToObjects="1">
      <p:cViewPr varScale="1">
        <p:scale>
          <a:sx n="160" d="100"/>
          <a:sy n="160" d="100"/>
        </p:scale>
        <p:origin x="456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7395" y="2514600"/>
            <a:ext cx="6029433" cy="1398511"/>
          </a:xfrm>
        </p:spPr>
        <p:txBody>
          <a:bodyPr/>
          <a:lstStyle/>
          <a:p>
            <a:pPr algn="l"/>
            <a:r>
              <a:rPr lang="en-US" sz="54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Jesus: Lord of All</a:t>
            </a:r>
          </a:p>
          <a:p>
            <a:pPr algn="l"/>
            <a:r>
              <a:rPr lang="en-US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4:34-5:43 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A841B69-1110-E25E-F2F0-27F02E440653}"/>
              </a:ext>
            </a:extLst>
          </p:cNvPr>
          <p:cNvSpPr txBox="1"/>
          <p:nvPr/>
        </p:nvSpPr>
        <p:spPr>
          <a:xfrm>
            <a:off x="1759299" y="1463754"/>
            <a:ext cx="56254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3800" b="1" i="0" u="none" strike="noStrike" dirty="0" err="1">
                <a:solidFill>
                  <a:schemeClr val="bg1"/>
                </a:solidFill>
                <a:effectLst/>
                <a:latin typeface="Merriweather" pitchFamily="2" charset="77"/>
              </a:rPr>
              <a:t>ἐλπίς</a:t>
            </a:r>
            <a:endParaRPr lang="en-US" sz="13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964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CA203-9583-B6B2-798E-9F77CB109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Hope in Jesus is Different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9161E3-CE02-A374-C78D-CEBA8BA79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Hope in the Bible means something stronger</a:t>
            </a:r>
          </a:p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We can fully depend on Jesus</a:t>
            </a:r>
          </a:p>
          <a:p>
            <a:pPr algn="l" rtl="0" fontAlgn="base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Our hope in Jesus is certain, not a guess</a:t>
            </a:r>
          </a:p>
        </p:txBody>
      </p:sp>
    </p:spTree>
    <p:extLst>
      <p:ext uri="{BB962C8B-B14F-4D97-AF65-F5344CB8AC3E}">
        <p14:creationId xmlns:p14="http://schemas.microsoft.com/office/powerpoint/2010/main" val="269834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3433BCB7-033E-3E2C-6C27-8BC77A011F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>
            <a:normAutofit/>
          </a:bodyPr>
          <a:lstStyle/>
          <a:p>
            <a:r>
              <a:rPr lang="en-US" sz="3200" dirty="0"/>
              <a:t>"But honor Christ as Lord in your hearts. Always be ready to explain to others why you have hope, but do it gently and respectfully."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E53302-54D7-9E43-86D8-06C28406D0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4109637"/>
            <a:ext cx="5651720" cy="522988"/>
          </a:xfrm>
        </p:spPr>
        <p:txBody>
          <a:bodyPr>
            <a:normAutofit/>
          </a:bodyPr>
          <a:lstStyle/>
          <a:p>
            <a:r>
              <a:rPr lang="en-US" dirty="0"/>
              <a:t>– I Peter 3:15 (paraphrased)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610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9B1F2F7-552E-B768-1FDE-73331E143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/>
          <a:lstStyle/>
          <a:p>
            <a:r>
              <a:rPr lang="en-US" dirty="0"/>
              <a:t>You can honor Jesus in your heart </a:t>
            </a:r>
            <a:br>
              <a:rPr lang="en-US" dirty="0"/>
            </a:br>
            <a:r>
              <a:rPr lang="en-US" dirty="0"/>
              <a:t>by loving Him and putting Him first.</a:t>
            </a:r>
          </a:p>
        </p:txBody>
      </p:sp>
    </p:spTree>
    <p:extLst>
      <p:ext uri="{BB962C8B-B14F-4D97-AF65-F5344CB8AC3E}">
        <p14:creationId xmlns:p14="http://schemas.microsoft.com/office/powerpoint/2010/main" val="2560881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9C6EBF8-3C31-DF5C-3682-DED460CF8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>
            <a:normAutofit/>
          </a:bodyPr>
          <a:lstStyle/>
          <a:p>
            <a:pPr rtl="0">
              <a:spcBef>
                <a:spcPts val="1200"/>
              </a:spcBef>
              <a:spcAft>
                <a:spcPts val="1200"/>
              </a:spcAft>
            </a:pPr>
            <a:r>
              <a:rPr lang="en-US" sz="2800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 Ready to Explain Your Hope</a:t>
            </a:r>
            <a:endParaRPr lang="en-US" sz="2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73B8513-FB74-B77C-00A9-491E6C442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>
            <a:normAutofit fontScale="92500"/>
          </a:bodyPr>
          <a:lstStyle/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i="0" u="none" strike="noStrike" dirty="0">
                <a:solidFill>
                  <a:schemeClr val="bg1"/>
                </a:solidFill>
                <a:effectLst/>
              </a:rPr>
              <a:t>People may ask why you believe in Jesus, why you have hope</a:t>
            </a:r>
            <a:endParaRPr lang="en-US" sz="3600" dirty="0">
              <a:solidFill>
                <a:schemeClr val="bg1"/>
              </a:solidFill>
            </a:endParaRP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i="0" u="none" strike="noStrike" dirty="0">
                <a:solidFill>
                  <a:schemeClr val="bg1"/>
                </a:solidFill>
                <a:effectLst/>
              </a:rPr>
              <a:t>We should be ready to talk about Jesus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i="0" u="none" strike="noStrike" dirty="0">
                <a:solidFill>
                  <a:schemeClr val="bg1"/>
                </a:solidFill>
                <a:effectLst/>
              </a:rPr>
              <a:t>Share our hope with love and respect</a:t>
            </a:r>
          </a:p>
        </p:txBody>
      </p:sp>
    </p:spTree>
    <p:extLst>
      <p:ext uri="{BB962C8B-B14F-4D97-AF65-F5344CB8AC3E}">
        <p14:creationId xmlns:p14="http://schemas.microsoft.com/office/powerpoint/2010/main" val="2062110028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14804</TotalTime>
  <Words>123</Words>
  <Application>Microsoft Macintosh PowerPoint</Application>
  <PresentationFormat>On-screen Show (16:9)</PresentationFormat>
  <Paragraphs>15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D-DIN CONDENSED</vt:lpstr>
      <vt:lpstr>Lato</vt:lpstr>
      <vt:lpstr>Lato Black</vt:lpstr>
      <vt:lpstr>Lato Regular</vt:lpstr>
      <vt:lpstr>Merriweather</vt:lpstr>
      <vt:lpstr>With Title</vt:lpstr>
      <vt:lpstr>PowerPoint Presentation</vt:lpstr>
      <vt:lpstr>PowerPoint Presentation</vt:lpstr>
      <vt:lpstr>Hope in Jesus is Different</vt:lpstr>
      <vt:lpstr>PowerPoint Presentation</vt:lpstr>
      <vt:lpstr>You can honor Jesus in your heart  by loving Him and putting Him first.</vt:lpstr>
      <vt:lpstr>Be Ready to Explain Your Hope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670</cp:revision>
  <dcterms:created xsi:type="dcterms:W3CDTF">2014-04-30T18:34:38Z</dcterms:created>
  <dcterms:modified xsi:type="dcterms:W3CDTF">2026-03-03T15:54:03Z</dcterms:modified>
  <cp:category/>
</cp:coreProperties>
</file>