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75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536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421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433279"/>
            <a:ext cx="4492802" cy="3363913"/>
          </a:xfrm>
        </p:spPr>
        <p:txBody>
          <a:bodyPr>
            <a:normAutofit/>
          </a:bodyPr>
          <a:lstStyle/>
          <a:p>
            <a:r>
              <a:rPr lang="en-US" dirty="0"/>
              <a:t>13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05207" y="2571750"/>
            <a:ext cx="6029433" cy="1398511"/>
          </a:xfrm>
        </p:spPr>
        <p:txBody>
          <a:bodyPr/>
          <a:lstStyle/>
          <a:p>
            <a:pPr algn="l"/>
            <a:r>
              <a:rPr lang="en-US" sz="44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Resurrection, </a:t>
            </a:r>
            <a:br>
              <a:rPr lang="en-US" sz="44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44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Final Appearance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EF56B729-BACE-2E8A-B251-94D1532C1A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839108" cy="3680039"/>
          </a:xfrm>
        </p:spPr>
        <p:txBody>
          <a:bodyPr>
            <a:normAutofit/>
          </a:bodyPr>
          <a:lstStyle/>
          <a:p>
            <a:r>
              <a:rPr lang="en-US" sz="3200" dirty="0"/>
              <a:t>And He said to them, “Go into all the world and preach the gospel to all creation. He who has believed and has been baptized shall be saved; but he who has disbelieved shall be condemned.”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A9E40CC-01FB-9850-C535-8B313DC5D8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3221" y="4109637"/>
            <a:ext cx="4156042" cy="522988"/>
          </a:xfrm>
        </p:spPr>
        <p:txBody>
          <a:bodyPr/>
          <a:lstStyle/>
          <a:p>
            <a:r>
              <a:rPr lang="en-US" dirty="0"/>
              <a:t>– Mark 16:15-16</a:t>
            </a:r>
          </a:p>
        </p:txBody>
      </p:sp>
    </p:spTree>
    <p:extLst>
      <p:ext uri="{BB962C8B-B14F-4D97-AF65-F5344CB8AC3E}">
        <p14:creationId xmlns:p14="http://schemas.microsoft.com/office/powerpoint/2010/main" val="4133807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C30802E-DDC0-D976-1577-0AD82AE50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>
            <a:normAutofit fontScale="90000"/>
          </a:bodyPr>
          <a:lstStyle/>
          <a:p>
            <a:r>
              <a:rPr lang="en-US" dirty="0"/>
              <a:t>What were the names of the women that went to the tomb on the third day?</a:t>
            </a:r>
          </a:p>
        </p:txBody>
      </p:sp>
    </p:spTree>
    <p:extLst>
      <p:ext uri="{BB962C8B-B14F-4D97-AF65-F5344CB8AC3E}">
        <p14:creationId xmlns:p14="http://schemas.microsoft.com/office/powerpoint/2010/main" val="2882455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D5E3F38-D7DB-364F-0D72-D6EDC50B4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/>
          <a:p>
            <a:r>
              <a:rPr lang="en-US" dirty="0"/>
              <a:t>God did something unexpected: </a:t>
            </a:r>
            <a:br>
              <a:rPr lang="en-US" dirty="0"/>
            </a:br>
            <a:r>
              <a:rPr lang="en-US" dirty="0"/>
              <a:t>He let women be the first </a:t>
            </a:r>
            <a:br>
              <a:rPr lang="en-US" dirty="0"/>
            </a:br>
            <a:r>
              <a:rPr lang="en-US" dirty="0"/>
              <a:t>to hear the good news that Jesus rose from the dead.</a:t>
            </a:r>
          </a:p>
        </p:txBody>
      </p:sp>
    </p:spTree>
    <p:extLst>
      <p:ext uri="{BB962C8B-B14F-4D97-AF65-F5344CB8AC3E}">
        <p14:creationId xmlns:p14="http://schemas.microsoft.com/office/powerpoint/2010/main" val="633095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3D63445-4ECC-D411-5917-E71D49508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God Shows Equality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545DA98-6FC5-CE2D-9857-28BF870728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70212"/>
            <a:ext cx="7913687" cy="3423468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By choosing women, God showed that men and women are equally important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Both can help share the Good News</a:t>
            </a:r>
          </a:p>
        </p:txBody>
      </p:sp>
    </p:spTree>
    <p:extLst>
      <p:ext uri="{BB962C8B-B14F-4D97-AF65-F5344CB8AC3E}">
        <p14:creationId xmlns:p14="http://schemas.microsoft.com/office/powerpoint/2010/main" val="1100917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738C8-838F-72AB-7623-403DEC03A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 Honors Everyone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A81381-A65A-64E6-6FA5-6CDC9E97B2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Jesus often included those seen as least important:</a:t>
            </a:r>
          </a:p>
          <a:p>
            <a:pPr lvl="1"/>
            <a:r>
              <a:rPr lang="en-US" dirty="0"/>
              <a:t>Children</a:t>
            </a:r>
          </a:p>
          <a:p>
            <a:pPr lvl="1"/>
            <a:r>
              <a:rPr lang="en-US" dirty="0"/>
              <a:t>People with disabilities</a:t>
            </a:r>
          </a:p>
          <a:p>
            <a:pPr lvl="1"/>
            <a:r>
              <a:rPr lang="en-US" dirty="0"/>
              <a:t>‘Sinners’</a:t>
            </a:r>
          </a:p>
          <a:p>
            <a:pPr lvl="1"/>
            <a:r>
              <a:rPr lang="en-US" dirty="0"/>
              <a:t>Women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261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038952-1C0B-1647-8C74-EF7498A47B8B}"/>
              </a:ext>
            </a:extLst>
          </p:cNvPr>
          <p:cNvSpPr txBox="1"/>
          <p:nvPr/>
        </p:nvSpPr>
        <p:spPr>
          <a:xfrm>
            <a:off x="690969" y="2033141"/>
            <a:ext cx="776206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 should follow Jesus’ example </a:t>
            </a:r>
          </a:p>
          <a:p>
            <a:pPr algn="ctr"/>
            <a:r>
              <a:rPr lang="en-US" sz="3200" b="1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and treat everyone with respect and love.</a:t>
            </a:r>
            <a:endParaRPr lang="en-US" sz="32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752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0902D-6F75-AE19-5F1A-BDA002456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apostles obeyed Jesus’ command to share the Gospel with everyone.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Are you?</a:t>
            </a:r>
          </a:p>
        </p:txBody>
      </p:sp>
    </p:spTree>
    <p:extLst>
      <p:ext uri="{BB962C8B-B14F-4D97-AF65-F5344CB8AC3E}">
        <p14:creationId xmlns:p14="http://schemas.microsoft.com/office/powerpoint/2010/main" val="94746121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4905</TotalTime>
  <Words>168</Words>
  <Application>Microsoft Macintosh PowerPoint</Application>
  <PresentationFormat>On-screen Show (16:9)</PresentationFormat>
  <Paragraphs>19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Lato</vt:lpstr>
      <vt:lpstr>Lato Black</vt:lpstr>
      <vt:lpstr>Lato Regular</vt:lpstr>
      <vt:lpstr>With Title</vt:lpstr>
      <vt:lpstr>PowerPoint Presentation</vt:lpstr>
      <vt:lpstr>PowerPoint Presentation</vt:lpstr>
      <vt:lpstr>What were the names of the women that went to the tomb on the third day?</vt:lpstr>
      <vt:lpstr>God did something unexpected:  He let women be the first  to hear the good news that Jesus rose from the dead.</vt:lpstr>
      <vt:lpstr>God Shows Equality</vt:lpstr>
      <vt:lpstr>Jesus Honors Everyone</vt:lpstr>
      <vt:lpstr>PowerPoint Presentation</vt:lpstr>
      <vt:lpstr>The apostles obeyed Jesus’ command to share the Gospel with everyone.   Are you?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665</cp:revision>
  <dcterms:created xsi:type="dcterms:W3CDTF">2014-04-30T18:34:38Z</dcterms:created>
  <dcterms:modified xsi:type="dcterms:W3CDTF">2026-03-03T16:33:53Z</dcterms:modified>
  <cp:category/>
</cp:coreProperties>
</file>