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75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536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3/3/26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3/3/26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688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9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9443" y="2478742"/>
            <a:ext cx="6029433" cy="1398511"/>
          </a:xfrm>
        </p:spPr>
        <p:txBody>
          <a:bodyPr/>
          <a:lstStyle/>
          <a:p>
            <a:pPr algn="l"/>
            <a:r>
              <a:rPr lang="en-US" sz="66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Challenges</a:t>
            </a:r>
          </a:p>
          <a:p>
            <a:pPr algn="l"/>
            <a:r>
              <a:rPr lang="en-US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MARK 11:27-12:27</a:t>
            </a: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3C075397-7A32-5C27-642A-BAE2CD4A27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221" y="429598"/>
            <a:ext cx="7473085" cy="3680039"/>
          </a:xfrm>
        </p:spPr>
        <p:txBody>
          <a:bodyPr/>
          <a:lstStyle/>
          <a:p>
            <a:r>
              <a:rPr lang="en-US" dirty="0"/>
              <a:t>And He said to them, “Go into all the world and preach the gospel to all creation. He who has believed and has been baptized shall be saved; but he who has disbelieved shall be condemned.”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D04C612-DCA6-50BC-A448-84756262A1A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3221" y="4109637"/>
            <a:ext cx="4156042" cy="522988"/>
          </a:xfrm>
        </p:spPr>
        <p:txBody>
          <a:bodyPr/>
          <a:lstStyle/>
          <a:p>
            <a:r>
              <a:rPr lang="en-US" dirty="0"/>
              <a:t>– Mark 16:15-16</a:t>
            </a:r>
          </a:p>
        </p:txBody>
      </p:sp>
    </p:spTree>
    <p:extLst>
      <p:ext uri="{BB962C8B-B14F-4D97-AF65-F5344CB8AC3E}">
        <p14:creationId xmlns:p14="http://schemas.microsoft.com/office/powerpoint/2010/main" val="1880760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7A14BDB-D74D-CE86-1C6D-BF0D06CF2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/>
          <a:lstStyle/>
          <a:p>
            <a:r>
              <a:rPr lang="en-US" dirty="0"/>
              <a:t>Groups Who Challenged Jesus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61089DE-750B-A5BE-8562-351B8446E3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7100" y="1359013"/>
            <a:ext cx="7913687" cy="364224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4000" dirty="0"/>
              <a:t>Priests</a:t>
            </a:r>
          </a:p>
          <a:p>
            <a:pPr>
              <a:lnSpc>
                <a:spcPct val="150000"/>
              </a:lnSpc>
            </a:pPr>
            <a:r>
              <a:rPr lang="en-US" sz="4000" dirty="0"/>
              <a:t>Pharisees</a:t>
            </a:r>
          </a:p>
          <a:p>
            <a:pPr>
              <a:lnSpc>
                <a:spcPct val="150000"/>
              </a:lnSpc>
            </a:pPr>
            <a:r>
              <a:rPr lang="en-US" sz="4000" dirty="0"/>
              <a:t>Sadducees</a:t>
            </a:r>
          </a:p>
        </p:txBody>
      </p:sp>
    </p:spTree>
    <p:extLst>
      <p:ext uri="{BB962C8B-B14F-4D97-AF65-F5344CB8AC3E}">
        <p14:creationId xmlns:p14="http://schemas.microsoft.com/office/powerpoint/2010/main" val="834078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62F74-C3DB-FC89-D682-B978E4A7A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Priest Challenge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79B9C7-4E4F-ADCB-6A41-F1B5FD7509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Priests asked, “Who gave you the right?”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Jesus answered with a question and a parable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Priests didn’t believe, their hearts were proud</a:t>
            </a:r>
          </a:p>
        </p:txBody>
      </p:sp>
    </p:spTree>
    <p:extLst>
      <p:ext uri="{BB962C8B-B14F-4D97-AF65-F5344CB8AC3E}">
        <p14:creationId xmlns:p14="http://schemas.microsoft.com/office/powerpoint/2010/main" val="3294181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510F6-F98C-E702-98FC-0AB2C742E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Pharisee Challenge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51A170-7791-66CE-3DBB-EED72C7FD9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559859"/>
            <a:ext cx="7913687" cy="3333821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Pharisees tried to trap Jesus about paying taxes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Jesus said: Give taxes to the government, give your heart to God</a:t>
            </a:r>
          </a:p>
        </p:txBody>
      </p:sp>
    </p:spTree>
    <p:extLst>
      <p:ext uri="{BB962C8B-B14F-4D97-AF65-F5344CB8AC3E}">
        <p14:creationId xmlns:p14="http://schemas.microsoft.com/office/powerpoint/2010/main" val="1477678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EC06F-F37D-A511-E666-E949A0161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Sadducee Challenge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258943-E963-5D66-A987-BFAEE7E2DD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8147947" cy="3642243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Sadducees didn’t believe in resurrection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They asked a tricky question about </a:t>
            </a:r>
            <a:br>
              <a:rPr lang="en-US" sz="2800" dirty="0"/>
            </a:br>
            <a:r>
              <a:rPr lang="en-US" sz="2800" dirty="0"/>
              <a:t>marriage in heaven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Jesus explained: In heaven, people will be like angels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God is the God of the living, not the dead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Jesus showed only someone from heaven could </a:t>
            </a:r>
            <a:br>
              <a:rPr lang="en-US" sz="2800" dirty="0"/>
            </a:br>
            <a:r>
              <a:rPr lang="en-US" sz="2800" dirty="0"/>
              <a:t>know this</a:t>
            </a:r>
          </a:p>
        </p:txBody>
      </p:sp>
    </p:spTree>
    <p:extLst>
      <p:ext uri="{BB962C8B-B14F-4D97-AF65-F5344CB8AC3E}">
        <p14:creationId xmlns:p14="http://schemas.microsoft.com/office/powerpoint/2010/main" val="2650225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EA25F-79C1-3AF5-AF99-63D5677C6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7E3C10-FCC4-9253-6820-5DA00AC596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9" y="1685365"/>
            <a:ext cx="5345112" cy="3208315"/>
          </a:xfrm>
        </p:spPr>
        <p:txBody>
          <a:bodyPr>
            <a:normAutofit/>
          </a:bodyPr>
          <a:lstStyle/>
          <a:p>
            <a:r>
              <a:rPr lang="en-US" sz="4000" b="1" dirty="0"/>
              <a:t>Challenge</a:t>
            </a:r>
            <a:r>
              <a:rPr lang="en-US" sz="4000" dirty="0"/>
              <a:t> — </a:t>
            </a:r>
            <a:br>
              <a:rPr lang="en-US" sz="4000" dirty="0"/>
            </a:br>
            <a:r>
              <a:rPr lang="en-US" sz="4000" dirty="0"/>
              <a:t>An objection to the truth of something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B28E64-AA81-3FCB-8215-07488D4804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078" y="125969"/>
            <a:ext cx="3280344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26078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4919</TotalTime>
  <Words>169</Words>
  <Application>Microsoft Macintosh PowerPoint</Application>
  <PresentationFormat>On-screen Show (16:9)</PresentationFormat>
  <Paragraphs>25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Groups Who Challenged Jesus</vt:lpstr>
      <vt:lpstr>Priest Challenge</vt:lpstr>
      <vt:lpstr>Pharisee Challenge</vt:lpstr>
      <vt:lpstr>Sadducee Challenge</vt:lpstr>
      <vt:lpstr>Key Terms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668</cp:revision>
  <dcterms:created xsi:type="dcterms:W3CDTF">2014-04-30T18:34:38Z</dcterms:created>
  <dcterms:modified xsi:type="dcterms:W3CDTF">2026-03-03T16:13:46Z</dcterms:modified>
  <cp:category/>
</cp:coreProperties>
</file>