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67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3267" y="2487706"/>
            <a:ext cx="6029433" cy="1398511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Sermon </a:t>
            </a:r>
            <a:b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on the Mount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5:1-6:15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BAE35F-382B-B7D3-73D6-D296E178B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Which beatitude stands out to you the most and why?</a:t>
            </a:r>
          </a:p>
        </p:txBody>
      </p:sp>
    </p:spTree>
    <p:extLst>
      <p:ext uri="{BB962C8B-B14F-4D97-AF65-F5344CB8AC3E}">
        <p14:creationId xmlns:p14="http://schemas.microsoft.com/office/powerpoint/2010/main" val="21896325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F955EFD-F54A-A672-6639-29667275B8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4A9BB-054D-9BB4-FA5F-BD00108EDE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does the Lord’s Prayer teach us to communicate with God?</a:t>
            </a:r>
          </a:p>
        </p:txBody>
      </p:sp>
    </p:spTree>
    <p:extLst>
      <p:ext uri="{BB962C8B-B14F-4D97-AF65-F5344CB8AC3E}">
        <p14:creationId xmlns:p14="http://schemas.microsoft.com/office/powerpoint/2010/main" val="287379191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C1EEFA-DCE5-2CDF-4AE4-C98CC83C3F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01F065-CB98-2C21-C494-DCDFD2378D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is it important to be a “light to the world”?</a:t>
            </a:r>
          </a:p>
        </p:txBody>
      </p:sp>
    </p:spTree>
    <p:extLst>
      <p:ext uri="{BB962C8B-B14F-4D97-AF65-F5344CB8AC3E}">
        <p14:creationId xmlns:p14="http://schemas.microsoft.com/office/powerpoint/2010/main" val="13912676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85EE48-7177-B00E-7E99-B38E3982D7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Living the Beatitudes is Hard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07587BD-D47E-3203-7CBE-1383212A90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Jesus’ teachings often go against the world’s ways. </a:t>
            </a:r>
          </a:p>
          <a:p>
            <a:r>
              <a:rPr lang="en-US" dirty="0"/>
              <a:t>Examples: </a:t>
            </a:r>
          </a:p>
          <a:p>
            <a:pPr lvl="1"/>
            <a:r>
              <a:rPr lang="en-US" dirty="0"/>
              <a:t>When others are mean → Jesus says show mercy and make peace. </a:t>
            </a:r>
          </a:p>
          <a:p>
            <a:pPr lvl="1"/>
            <a:r>
              <a:rPr lang="en-US" dirty="0"/>
              <a:t>The world values power → Jesus says the gentle and humble are blessed.</a:t>
            </a:r>
          </a:p>
        </p:txBody>
      </p:sp>
    </p:spTree>
    <p:extLst>
      <p:ext uri="{BB962C8B-B14F-4D97-AF65-F5344CB8AC3E}">
        <p14:creationId xmlns:p14="http://schemas.microsoft.com/office/powerpoint/2010/main" val="33730040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C1C577-62C1-4DFA-77A9-F7C18A3AC0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DB2ADC-D3A9-B7E4-2B4C-A96712778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Staying Strong in Faith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3D95100-2697-D743-381D-8D0639995722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dirty="0"/>
              <a:t>Doing the right thing can be hard, especially if people make fun of our faith.</a:t>
            </a:r>
          </a:p>
          <a:p>
            <a:r>
              <a:rPr lang="en-US" dirty="0"/>
              <a:t>But Jesus promises:</a:t>
            </a:r>
          </a:p>
          <a:p>
            <a:pPr lvl="1"/>
            <a:r>
              <a:rPr lang="en-US" dirty="0"/>
              <a:t>We will be blessed.</a:t>
            </a:r>
          </a:p>
          <a:p>
            <a:pPr lvl="1"/>
            <a:r>
              <a:rPr lang="en-US" dirty="0"/>
              <a:t>We will have a great reward in heaven.</a:t>
            </a:r>
          </a:p>
          <a:p>
            <a:pPr lvl="1"/>
            <a:r>
              <a:rPr lang="en-US" dirty="0"/>
              <a:t>Can you share a time when you chose to do the right thing, even when it was difficult?</a:t>
            </a:r>
          </a:p>
        </p:txBody>
      </p:sp>
    </p:spTree>
    <p:extLst>
      <p:ext uri="{BB962C8B-B14F-4D97-AF65-F5344CB8AC3E}">
        <p14:creationId xmlns:p14="http://schemas.microsoft.com/office/powerpoint/2010/main" val="167847343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4943</TotalTime>
  <Words>202</Words>
  <Application>Microsoft Macintosh PowerPoint</Application>
  <PresentationFormat>On-screen Show (16:9)</PresentationFormat>
  <Paragraphs>19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Which beatitude stands out to you the most and why?</vt:lpstr>
      <vt:lpstr>How does the Lord’s Prayer teach us to communicate with God?</vt:lpstr>
      <vt:lpstr>Why is it important to be a “light to the world”?</vt:lpstr>
      <vt:lpstr>Living the Beatitudes is Hard</vt:lpstr>
      <vt:lpstr>Staying Strong in Faith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679</cp:revision>
  <dcterms:created xsi:type="dcterms:W3CDTF">2014-04-30T18:34:38Z</dcterms:created>
  <dcterms:modified xsi:type="dcterms:W3CDTF">2025-09-15T19:38:44Z</dcterms:modified>
  <cp:category/>
</cp:coreProperties>
</file>