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94" r:id="rId4"/>
    <p:sldId id="295" r:id="rId5"/>
    <p:sldId id="286" r:id="rId6"/>
    <p:sldId id="296" r:id="rId7"/>
    <p:sldId id="297" r:id="rId8"/>
    <p:sldId id="298" r:id="rId9"/>
    <p:sldId id="299" r:id="rId10"/>
    <p:sldId id="300" r:id="rId11"/>
    <p:sldId id="301" r:id="rId12"/>
    <p:sldId id="268" r:id="rId13"/>
    <p:sldId id="27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71132" y="2272804"/>
            <a:ext cx="6029433" cy="1676417"/>
          </a:xfrm>
        </p:spPr>
        <p:txBody>
          <a:bodyPr/>
          <a:lstStyle/>
          <a:p>
            <a:pPr algn="l"/>
            <a:r>
              <a:rPr lang="en-US" sz="4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Dealing with Doubts and Conflicts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11:1-12:50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34ABED-9555-DDDB-C274-1F99B63371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4AEB2-EC5D-6666-24C9-F20E68123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Conflict with Family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B899BD-8A7F-0944-DDF5-2FAEFC083C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>
            <a:normAutofit/>
          </a:bodyPr>
          <a:lstStyle/>
          <a:p>
            <a:pPr fontAlgn="base">
              <a:spcBef>
                <a:spcPts val="1400"/>
              </a:spcBef>
              <a:spcAft>
                <a:spcPts val="1400"/>
              </a:spcAft>
            </a:pPr>
            <a:r>
              <a:rPr lang="en-US" sz="3600" dirty="0"/>
              <a:t>Family worried, didn’t understand</a:t>
            </a:r>
          </a:p>
          <a:p>
            <a:pPr fontAlgn="base">
              <a:spcBef>
                <a:spcPts val="1400"/>
              </a:spcBef>
              <a:spcAft>
                <a:spcPts val="1400"/>
              </a:spcAft>
            </a:pPr>
            <a:r>
              <a:rPr lang="en-US" sz="3600" dirty="0"/>
              <a:t>Jesus: True family = </a:t>
            </a:r>
            <a:br>
              <a:rPr lang="en-US" sz="3600" dirty="0"/>
            </a:br>
            <a:r>
              <a:rPr lang="en-US" sz="3600" dirty="0"/>
              <a:t>those who do God’s will</a:t>
            </a:r>
          </a:p>
          <a:p>
            <a:pPr fontAlgn="base">
              <a:spcBef>
                <a:spcPts val="1400"/>
              </a:spcBef>
              <a:spcAft>
                <a:spcPts val="1400"/>
              </a:spcAft>
            </a:pPr>
            <a:r>
              <a:rPr lang="en-US" sz="3600" dirty="0"/>
              <a:t>God’s family = believers who obey</a:t>
            </a:r>
          </a:p>
        </p:txBody>
      </p:sp>
    </p:spTree>
    <p:extLst>
      <p:ext uri="{BB962C8B-B14F-4D97-AF65-F5344CB8AC3E}">
        <p14:creationId xmlns:p14="http://schemas.microsoft.com/office/powerpoint/2010/main" val="7035165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6E477-2DC8-C252-E37A-98B0EAFC5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3770E-A8B9-C9C0-131D-C728A1126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Handling Conflict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194E38-F873-3A37-AF6A-9DA4D4C717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>
            <a:normAutofit/>
          </a:bodyPr>
          <a:lstStyle/>
          <a:p>
            <a:pPr fontAlgn="base"/>
            <a:r>
              <a:rPr lang="en-US" sz="3600" dirty="0"/>
              <a:t>Jesus stayed focused on God’s will</a:t>
            </a:r>
          </a:p>
          <a:p>
            <a:pPr fontAlgn="base"/>
            <a:r>
              <a:rPr lang="en-US" sz="3600" dirty="0"/>
              <a:t>Ask in conflict:</a:t>
            </a:r>
          </a:p>
          <a:p>
            <a:pPr marL="925830" lvl="1" indent="-468630" fontAlgn="base"/>
            <a:r>
              <a:rPr lang="en-US" sz="3200" dirty="0"/>
              <a:t>Am I against God’s will?</a:t>
            </a:r>
          </a:p>
          <a:p>
            <a:pPr marL="925830" lvl="1" indent="-468630" fontAlgn="base">
              <a:spcAft>
                <a:spcPts val="1200"/>
              </a:spcAft>
            </a:pPr>
            <a:r>
              <a:rPr lang="en-US" sz="3200" dirty="0"/>
              <a:t>Am I showing love?</a:t>
            </a:r>
          </a:p>
          <a:p>
            <a:pPr fontAlgn="base"/>
            <a:r>
              <a:rPr lang="en-US" sz="3600" dirty="0"/>
              <a:t>God calls us to love, not fight</a:t>
            </a:r>
          </a:p>
        </p:txBody>
      </p:sp>
    </p:spTree>
    <p:extLst>
      <p:ext uri="{BB962C8B-B14F-4D97-AF65-F5344CB8AC3E}">
        <p14:creationId xmlns:p14="http://schemas.microsoft.com/office/powerpoint/2010/main" val="25289956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68824"/>
            <a:ext cx="7913687" cy="3324856"/>
          </a:xfrm>
        </p:spPr>
        <p:txBody>
          <a:bodyPr>
            <a:normAutofit lnSpcReduction="10000"/>
          </a:bodyPr>
          <a:lstStyle/>
          <a:p>
            <a:pPr fontAlgn="base">
              <a:spcAft>
                <a:spcPts val="1200"/>
              </a:spcAft>
            </a:pPr>
            <a:r>
              <a:rPr lang="en-US" sz="2400" b="1" dirty="0"/>
              <a:t>Doubt</a:t>
            </a:r>
            <a:r>
              <a:rPr lang="en-US" sz="2400" dirty="0"/>
              <a:t> – To feel uncertain about something/someone</a:t>
            </a:r>
          </a:p>
          <a:p>
            <a:pPr fontAlgn="base">
              <a:spcAft>
                <a:spcPts val="1200"/>
              </a:spcAft>
            </a:pPr>
            <a:r>
              <a:rPr lang="en-US" sz="2400" b="1" dirty="0"/>
              <a:t>Faith</a:t>
            </a:r>
            <a:r>
              <a:rPr lang="en-US" sz="2400" dirty="0"/>
              <a:t> – Believing in something/someone even when you can’t see it</a:t>
            </a:r>
          </a:p>
          <a:p>
            <a:pPr fontAlgn="base">
              <a:spcAft>
                <a:spcPts val="1200"/>
              </a:spcAft>
            </a:pPr>
            <a:r>
              <a:rPr lang="en-US" sz="2400" b="1" dirty="0"/>
              <a:t>Sabbath</a:t>
            </a:r>
            <a:r>
              <a:rPr lang="en-US" sz="2400" dirty="0"/>
              <a:t> – Seventh day of the week, a holy day of rest for the Jews</a:t>
            </a:r>
          </a:p>
          <a:p>
            <a:pPr fontAlgn="base">
              <a:spcAft>
                <a:spcPts val="1200"/>
              </a:spcAft>
            </a:pPr>
            <a:r>
              <a:rPr lang="en-US" sz="2400" b="1" dirty="0"/>
              <a:t>Pharisee </a:t>
            </a:r>
            <a:r>
              <a:rPr lang="en-US" sz="2400" dirty="0"/>
              <a:t>– Jewish men who saw themselves as keepers of the Law, but created new man-made rules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2620" y="912370"/>
            <a:ext cx="3318760" cy="331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B2E27-252C-5415-5AE7-77BD72BC1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65015-473E-6475-DA3C-45E5C83A0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OT/NT BOOKS OF THE BIBLE POSTER</a:t>
            </a:r>
          </a:p>
        </p:txBody>
      </p:sp>
    </p:spTree>
    <p:extLst>
      <p:ext uri="{BB962C8B-B14F-4D97-AF65-F5344CB8AC3E}">
        <p14:creationId xmlns:p14="http://schemas.microsoft.com/office/powerpoint/2010/main" val="24162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C8765-BC9F-D063-95CD-CA2C75B95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12 Apostles Song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5A038-A9D7-8ED5-E77A-816BB46037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06476"/>
            <a:ext cx="7913687" cy="3531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Jesus called them one by one, Peter, Andrew, James, and John </a:t>
            </a:r>
          </a:p>
          <a:p>
            <a:pPr marL="0" indent="0">
              <a:buNone/>
            </a:pPr>
            <a:r>
              <a:rPr lang="en-US" sz="2000" dirty="0"/>
              <a:t>Next came Philip, Thomas too, Matthew and Bartholomew </a:t>
            </a:r>
          </a:p>
          <a:p>
            <a:pPr marL="0" indent="0">
              <a:buNone/>
            </a:pPr>
            <a:r>
              <a:rPr lang="en-US" sz="2000" dirty="0"/>
              <a:t>James the one they called The Less, Simon also Thaddeus </a:t>
            </a:r>
          </a:p>
          <a:p>
            <a:pPr marL="0" indent="0">
              <a:buNone/>
            </a:pPr>
            <a:r>
              <a:rPr lang="en-US" sz="2000" dirty="0"/>
              <a:t>The twelfth Apostle Judas made, Jesus was by him betrayed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And they all followed Him</a:t>
            </a:r>
          </a:p>
        </p:txBody>
      </p:sp>
    </p:spTree>
    <p:extLst>
      <p:ext uri="{BB962C8B-B14F-4D97-AF65-F5344CB8AC3E}">
        <p14:creationId xmlns:p14="http://schemas.microsoft.com/office/powerpoint/2010/main" val="386242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329ED4-3753-6D16-2045-3895CD9DD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John’s Doubt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6BDBAA-BD47-25DA-E3C8-24CE097D1D0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913687" cy="3548974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John the Baptist in prison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Asked: “Are You the Messiah?” </a:t>
            </a:r>
            <a:br>
              <a:rPr lang="en-US" dirty="0"/>
            </a:br>
            <a:r>
              <a:rPr lang="en-US" dirty="0"/>
              <a:t>(Matthew 11:2–6)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pointed to Isaiah’s prophecies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Even strong believers doubt</a:t>
            </a:r>
          </a:p>
        </p:txBody>
      </p:sp>
    </p:spTree>
    <p:extLst>
      <p:ext uri="{BB962C8B-B14F-4D97-AF65-F5344CB8AC3E}">
        <p14:creationId xmlns:p14="http://schemas.microsoft.com/office/powerpoint/2010/main" val="337580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BA0188-6CEE-BE2E-E035-6F01EAA232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F8C7E-8E96-C2A9-BC6E-BD80574C5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God’s Big Picture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90FF81-69A5-306F-699E-66B72D0848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/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John expected judgment right away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He saw only part of God’s plan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We may doubt when life feels confusing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God sees the whole picture</a:t>
            </a:r>
          </a:p>
        </p:txBody>
      </p:sp>
    </p:spTree>
    <p:extLst>
      <p:ext uri="{BB962C8B-B14F-4D97-AF65-F5344CB8AC3E}">
        <p14:creationId xmlns:p14="http://schemas.microsoft.com/office/powerpoint/2010/main" val="385887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AA397-EC13-7328-3CC2-79724F5F80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F5641-691A-CBB4-D7E1-84FB20908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Dealing with Doubt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7F86A0-6747-1210-62FF-37F0A6F523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>
            <a:normAutofit/>
          </a:bodyPr>
          <a:lstStyle/>
          <a:p>
            <a:pPr fontAlgn="base"/>
            <a:r>
              <a:rPr lang="en-US" sz="3600" dirty="0"/>
              <a:t>Pray</a:t>
            </a:r>
          </a:p>
          <a:p>
            <a:pPr fontAlgn="base"/>
            <a:r>
              <a:rPr lang="en-US" sz="3600" dirty="0"/>
              <a:t>Read God’s Word</a:t>
            </a:r>
          </a:p>
          <a:p>
            <a:pPr fontAlgn="base"/>
            <a:r>
              <a:rPr lang="en-US" sz="3600" dirty="0"/>
              <a:t>Remember God’s faithfulness</a:t>
            </a:r>
          </a:p>
          <a:p>
            <a:pPr fontAlgn="base"/>
            <a:r>
              <a:rPr lang="en-US" sz="3600" dirty="0"/>
              <a:t>Talk with parents/ people at church</a:t>
            </a:r>
          </a:p>
          <a:p>
            <a:pPr fontAlgn="base"/>
            <a:r>
              <a:rPr lang="en-US" sz="3600" dirty="0"/>
              <a:t>Go to Jesus (Matthew 11:28–30)</a:t>
            </a:r>
          </a:p>
        </p:txBody>
      </p:sp>
    </p:spTree>
    <p:extLst>
      <p:ext uri="{BB962C8B-B14F-4D97-AF65-F5344CB8AC3E}">
        <p14:creationId xmlns:p14="http://schemas.microsoft.com/office/powerpoint/2010/main" val="3617855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704BA1-85CC-1258-14D6-887A3C6EC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35530-52B1-7260-891E-7C0238E45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Conflict with Pharisees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2B763-1F97-0D50-3362-4E0B8D5EFB1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16424"/>
            <a:ext cx="7913687" cy="3477256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Pharisees added rules to God’s Law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Tried to trap Jesus </a:t>
            </a:r>
            <a:br>
              <a:rPr lang="en-US" sz="3600" dirty="0"/>
            </a:br>
            <a:r>
              <a:rPr lang="en-US" sz="3600" dirty="0"/>
              <a:t>about the Sabbath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showed: </a:t>
            </a:r>
            <a:br>
              <a:rPr lang="en-US" sz="3600" dirty="0"/>
            </a:br>
            <a:r>
              <a:rPr lang="en-US" sz="3600" dirty="0"/>
              <a:t>Love and mercy &gt; rules</a:t>
            </a:r>
          </a:p>
        </p:txBody>
      </p:sp>
    </p:spTree>
    <p:extLst>
      <p:ext uri="{BB962C8B-B14F-4D97-AF65-F5344CB8AC3E}">
        <p14:creationId xmlns:p14="http://schemas.microsoft.com/office/powerpoint/2010/main" val="107176887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4960</TotalTime>
  <Words>358</Words>
  <Application>Microsoft Macintosh PowerPoint</Application>
  <PresentationFormat>On-screen Show (16:9)</PresentationFormat>
  <Paragraphs>53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OT/NT BOOKS OF THE BIBLE POSTER</vt:lpstr>
      <vt:lpstr>12 Apostles Song</vt:lpstr>
      <vt:lpstr>John’s Doubt</vt:lpstr>
      <vt:lpstr>God’s Big Picture</vt:lpstr>
      <vt:lpstr>Dealing with Doubt</vt:lpstr>
      <vt:lpstr>Conflict with Pharisees</vt:lpstr>
      <vt:lpstr>Conflict with Family</vt:lpstr>
      <vt:lpstr>Handling Conflict</vt:lpstr>
      <vt:lpstr>Key Terms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706</cp:revision>
  <dcterms:created xsi:type="dcterms:W3CDTF">2014-04-30T18:34:38Z</dcterms:created>
  <dcterms:modified xsi:type="dcterms:W3CDTF">2025-09-15T20:05:34Z</dcterms:modified>
  <cp:category/>
</cp:coreProperties>
</file>