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9/16/25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0911" y="2202278"/>
            <a:ext cx="6029433" cy="1851480"/>
          </a:xfrm>
        </p:spPr>
        <p:txBody>
          <a:bodyPr/>
          <a:lstStyle/>
          <a:p>
            <a:pPr algn="l"/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Crucifixion </a:t>
            </a:r>
            <a:b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Resurrection; </a:t>
            </a:r>
            <a:b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Great Commission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26, 27, 28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F36516-C53C-8CB5-2C04-CE0C119D1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7" y="1077951"/>
            <a:ext cx="4830008" cy="3623776"/>
          </a:xfrm>
        </p:spPr>
        <p:txBody>
          <a:bodyPr/>
          <a:lstStyle/>
          <a:p>
            <a:r>
              <a:rPr lang="en-US" dirty="0"/>
              <a:t>How does the resurrection give us hope?</a:t>
            </a:r>
          </a:p>
        </p:txBody>
      </p:sp>
    </p:spTree>
    <p:extLst>
      <p:ext uri="{BB962C8B-B14F-4D97-AF65-F5344CB8AC3E}">
        <p14:creationId xmlns:p14="http://schemas.microsoft.com/office/powerpoint/2010/main" val="3808524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7BC09-3815-DD15-211C-B3A542421D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B80D3C-42A4-C916-85CC-7F67E3E689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51356" y="1077951"/>
            <a:ext cx="5170667" cy="3623776"/>
          </a:xfrm>
        </p:spPr>
        <p:txBody>
          <a:bodyPr/>
          <a:lstStyle/>
          <a:p>
            <a:r>
              <a:rPr lang="en-US" dirty="0"/>
              <a:t>Why is it important to share this good news with others?</a:t>
            </a:r>
          </a:p>
        </p:txBody>
      </p:sp>
    </p:spTree>
    <p:extLst>
      <p:ext uri="{BB962C8B-B14F-4D97-AF65-F5344CB8AC3E}">
        <p14:creationId xmlns:p14="http://schemas.microsoft.com/office/powerpoint/2010/main" val="539980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12AD9A-09BD-B653-9CA5-EDF6F935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Leaders’ Fear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F32907-E0D1-22C2-32B9-24F3258250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Even after Jesus rose from the dead, the Jewish leaders were afraid of losing power.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They still refused to worship Him.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 leaders paid Roman soldiers to lie.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They told them to say: </a:t>
            </a:r>
            <a:br>
              <a:rPr lang="en-US" dirty="0"/>
            </a:br>
            <a:r>
              <a:rPr lang="en-US" dirty="0"/>
              <a:t>“The disciples stole His body.”</a:t>
            </a:r>
          </a:p>
        </p:txBody>
      </p:sp>
    </p:spTree>
    <p:extLst>
      <p:ext uri="{BB962C8B-B14F-4D97-AF65-F5344CB8AC3E}">
        <p14:creationId xmlns:p14="http://schemas.microsoft.com/office/powerpoint/2010/main" val="163538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D9E5A-7419-DDFB-F097-B2798B7218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5A6BC-0C7A-4D30-D44D-5531700B1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Truth Can’t Be Hidden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A421E2-797E-ABAB-D740-F4847CEB56B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Were they successful? No!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2,000 years later we are still talking about Jesus’ resurrection.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God’s truth cannot be hidden.</a:t>
            </a:r>
          </a:p>
        </p:txBody>
      </p:sp>
    </p:spTree>
    <p:extLst>
      <p:ext uri="{BB962C8B-B14F-4D97-AF65-F5344CB8AC3E}">
        <p14:creationId xmlns:p14="http://schemas.microsoft.com/office/powerpoint/2010/main" val="2115707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F4F04-B3BF-1BA6-2C10-457B1CBFD5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5D5545-6E74-5598-61B1-D4A603271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Our Mission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C8FB7B-6BD9-5FE3-C3F4-1560BE7977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People still try to deny Jesus today.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sz="3600" dirty="0"/>
              <a:t>As His followers, we should share the truth:</a:t>
            </a:r>
          </a:p>
          <a:p>
            <a:pPr marL="834390" lvl="1" indent="-468630">
              <a:spcBef>
                <a:spcPts val="1000"/>
              </a:spcBef>
              <a:spcAft>
                <a:spcPts val="1000"/>
              </a:spcAft>
            </a:pPr>
            <a:r>
              <a:rPr lang="en-US" sz="3200" dirty="0"/>
              <a:t>Tell others about Jesus’ resurrection</a:t>
            </a:r>
          </a:p>
          <a:p>
            <a:pPr marL="834390" lvl="1" indent="-468630">
              <a:spcBef>
                <a:spcPts val="1000"/>
              </a:spcBef>
              <a:spcAft>
                <a:spcPts val="1000"/>
              </a:spcAft>
            </a:pPr>
            <a:r>
              <a:rPr lang="en-US" sz="3200" dirty="0"/>
              <a:t>Tell others about His love</a:t>
            </a:r>
          </a:p>
        </p:txBody>
      </p:sp>
    </p:spTree>
    <p:extLst>
      <p:ext uri="{BB962C8B-B14F-4D97-AF65-F5344CB8AC3E}">
        <p14:creationId xmlns:p14="http://schemas.microsoft.com/office/powerpoint/2010/main" val="538562451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5076</TotalTime>
  <Words>186</Words>
  <Application>Microsoft Macintosh PowerPoint</Application>
  <PresentationFormat>On-screen Show (16:9)</PresentationFormat>
  <Paragraphs>22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How does the resurrection give us hope?</vt:lpstr>
      <vt:lpstr>Why is it important to share this good news with others?</vt:lpstr>
      <vt:lpstr>The Leaders’ Fear</vt:lpstr>
      <vt:lpstr>The Truth Can’t Be Hidden</vt:lpstr>
      <vt:lpstr>Our Mission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752</cp:revision>
  <dcterms:created xsi:type="dcterms:W3CDTF">2014-04-30T18:34:38Z</dcterms:created>
  <dcterms:modified xsi:type="dcterms:W3CDTF">2025-09-16T16:35:41Z</dcterms:modified>
  <cp:category/>
</cp:coreProperties>
</file>