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14567" y="2272804"/>
            <a:ext cx="6029433" cy="1676417"/>
          </a:xfrm>
        </p:spPr>
        <p:txBody>
          <a:bodyPr/>
          <a:lstStyle/>
          <a:p>
            <a:pPr algn="l"/>
            <a:r>
              <a:rPr lang="en-US" sz="54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Miracles </a:t>
            </a:r>
            <a:br>
              <a:rPr lang="en-US" sz="54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54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and Ministry</a:t>
            </a:r>
            <a:b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8:1-9:38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Now all this took place to fulfill what was spoken by the Lord through the prophet: “Behold, the virgin shall be with child and shall bear a Son, and they shall call His name Immanuel, which translated means, “God with us.”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1:22-23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DFBEA-37E8-6E37-A950-8B872BAF8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357" y="880728"/>
            <a:ext cx="5577358" cy="3623776"/>
          </a:xfrm>
        </p:spPr>
        <p:txBody>
          <a:bodyPr>
            <a:noAutofit/>
          </a:bodyPr>
          <a:lstStyle/>
          <a:p>
            <a:r>
              <a:rPr lang="en-US" sz="4000" dirty="0"/>
              <a:t>In our last class we talked about different miracles that Jesus performed; so many that the apostle John said what about the things Jesus did?</a:t>
            </a:r>
          </a:p>
        </p:txBody>
      </p:sp>
    </p:spTree>
    <p:extLst>
      <p:ext uri="{BB962C8B-B14F-4D97-AF65-F5344CB8AC3E}">
        <p14:creationId xmlns:p14="http://schemas.microsoft.com/office/powerpoint/2010/main" val="1935663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D07C75-332F-2EDB-F8F0-9ABF605AEA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Does anyone remember why Jesus performed miracles?</a:t>
            </a:r>
          </a:p>
        </p:txBody>
      </p:sp>
    </p:spTree>
    <p:extLst>
      <p:ext uri="{BB962C8B-B14F-4D97-AF65-F5344CB8AC3E}">
        <p14:creationId xmlns:p14="http://schemas.microsoft.com/office/powerpoint/2010/main" val="14826487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B10185-777D-8F55-86E4-5F18641D86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847044-FB7C-7198-4512-C7D744D99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 was a very busy man. But was He busy doing random things?</a:t>
            </a:r>
          </a:p>
        </p:txBody>
      </p:sp>
    </p:spTree>
    <p:extLst>
      <p:ext uri="{BB962C8B-B14F-4D97-AF65-F5344CB8AC3E}">
        <p14:creationId xmlns:p14="http://schemas.microsoft.com/office/powerpoint/2010/main" val="5605473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A874F-1ACB-116B-18B8-133342AE5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Jesus’ Compassion in His Miracles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22FC8C-0191-5CED-2498-E2B8DB38E3E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Compassion = showing kindness and care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Jesus showed compassion by:</a:t>
            </a:r>
          </a:p>
          <a:p>
            <a:pPr marL="834390" lvl="1" indent="-377190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Healing the sick</a:t>
            </a:r>
          </a:p>
          <a:p>
            <a:pPr marL="834390" lvl="1" indent="-377190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Raising the dead</a:t>
            </a:r>
          </a:p>
          <a:p>
            <a:pPr marL="834390" lvl="1" indent="-377190"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Calming the storm</a:t>
            </a:r>
          </a:p>
          <a:p>
            <a:pPr marL="834390" lvl="1" indent="-377190">
              <a:spcBef>
                <a:spcPts val="400"/>
              </a:spcBef>
              <a:spcAft>
                <a:spcPts val="1200"/>
              </a:spcAft>
            </a:pPr>
            <a:r>
              <a:rPr lang="en-US" dirty="0"/>
              <a:t>Caring for the lost and praying for workers</a:t>
            </a:r>
          </a:p>
          <a:p>
            <a:pPr>
              <a:spcBef>
                <a:spcPts val="400"/>
              </a:spcBef>
              <a:spcAft>
                <a:spcPts val="400"/>
              </a:spcAft>
            </a:pPr>
            <a:r>
              <a:rPr lang="en-US" dirty="0"/>
              <a:t>His miracles took care of both physical and spiritual needs</a:t>
            </a:r>
          </a:p>
        </p:txBody>
      </p:sp>
    </p:spTree>
    <p:extLst>
      <p:ext uri="{BB962C8B-B14F-4D97-AF65-F5344CB8AC3E}">
        <p14:creationId xmlns:p14="http://schemas.microsoft.com/office/powerpoint/2010/main" val="3321414100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4948</TotalTime>
  <Words>155</Words>
  <Application>Microsoft Macintosh PowerPoint</Application>
  <PresentationFormat>On-screen Show (16:9)</PresentationFormat>
  <Paragraphs>16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In our last class we talked about different miracles that Jesus performed; so many that the apostle John said what about the things Jesus did?</vt:lpstr>
      <vt:lpstr>Does anyone remember why Jesus performed miracles?</vt:lpstr>
      <vt:lpstr>Jesus was a very busy man. But was He busy doing random things?</vt:lpstr>
      <vt:lpstr>Jesus’ Compassion in His Miracles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685</cp:revision>
  <dcterms:created xsi:type="dcterms:W3CDTF">2014-04-30T18:34:38Z</dcterms:created>
  <dcterms:modified xsi:type="dcterms:W3CDTF">2025-09-15T19:46:11Z</dcterms:modified>
  <cp:category/>
</cp:coreProperties>
</file>