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6" r:id="rId2"/>
    <p:sldId id="257" r:id="rId3"/>
    <p:sldId id="294" r:id="rId4"/>
    <p:sldId id="295" r:id="rId5"/>
    <p:sldId id="286" r:id="rId6"/>
    <p:sldId id="302" r:id="rId7"/>
    <p:sldId id="303" r:id="rId8"/>
    <p:sldId id="304" r:id="rId9"/>
    <p:sldId id="305" r:id="rId10"/>
    <p:sldId id="306" r:id="rId11"/>
    <p:sldId id="307" r:id="rId12"/>
    <p:sldId id="308" r:id="rId13"/>
    <p:sldId id="268" r:id="rId14"/>
    <p:sldId id="279" r:id="rId15"/>
    <p:sldId id="270" r:id="rId1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8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0096" y="2192122"/>
            <a:ext cx="6029433" cy="1676417"/>
          </a:xfrm>
        </p:spPr>
        <p:txBody>
          <a:bodyPr/>
          <a:lstStyle/>
          <a:p>
            <a:pPr algn="l"/>
            <a:r>
              <a:rPr lang="en-US" sz="3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Ministry to the Masses, Faith building for the Few</a:t>
            </a:r>
          </a:p>
          <a:p>
            <a:pPr algn="l"/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13:53-17:20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D51935-2A86-A676-57C7-CF2861DF49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38D123-2374-7EFA-28E5-74D4DAD41B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 dirty="0"/>
              <a:t>The Transfiguration (Matt. 17:1–8)</a:t>
            </a: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5A6DE8-2D80-FF66-891E-33C795D5EE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3671"/>
            <a:ext cx="7913687" cy="3540009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Jesus’ face shone, clothes became white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Moses and Elijah appeared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God’s voice heard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Witnessed by Peter, James, John</a:t>
            </a:r>
          </a:p>
        </p:txBody>
      </p:sp>
    </p:spTree>
    <p:extLst>
      <p:ext uri="{BB962C8B-B14F-4D97-AF65-F5344CB8AC3E}">
        <p14:creationId xmlns:p14="http://schemas.microsoft.com/office/powerpoint/2010/main" val="39394950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AEAE54-4249-F2F9-1F22-DFDA75B176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B22A9D-420C-81A6-3848-BCE3FFB396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 dirty="0"/>
              <a:t>Why This Moment?</a:t>
            </a: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346615-6876-521D-BE71-4B0CB9B0F9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3671"/>
            <a:ext cx="7913687" cy="3540009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Apostles would face hardships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Witnessing glory built their faith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Strengthened them for the mission ahead</a:t>
            </a:r>
          </a:p>
        </p:txBody>
      </p:sp>
    </p:spTree>
    <p:extLst>
      <p:ext uri="{BB962C8B-B14F-4D97-AF65-F5344CB8AC3E}">
        <p14:creationId xmlns:p14="http://schemas.microsoft.com/office/powerpoint/2010/main" val="27374220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FD74E-4013-A3AE-B219-DB5957C96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754358-BA10-5B9F-97BE-72A5D7751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 dirty="0"/>
              <a:t>Lessons for Us</a:t>
            </a:r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21E350-F442-ADCC-8BA8-94E0F7B663C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3671"/>
            <a:ext cx="7913687" cy="3540009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 faced rejection but still showed compassion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We should show kindness even when mistreated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Our faith grows by remembering what Jesus has done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Follow Jesus’ example: compassion + strong faith</a:t>
            </a:r>
          </a:p>
        </p:txBody>
      </p:sp>
    </p:spTree>
    <p:extLst>
      <p:ext uri="{BB962C8B-B14F-4D97-AF65-F5344CB8AC3E}">
        <p14:creationId xmlns:p14="http://schemas.microsoft.com/office/powerpoint/2010/main" val="9877240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98494"/>
            <a:ext cx="7913687" cy="3495186"/>
          </a:xfrm>
        </p:spPr>
        <p:txBody>
          <a:bodyPr>
            <a:normAutofit/>
          </a:bodyPr>
          <a:lstStyle/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Synagogue</a:t>
            </a:r>
            <a:r>
              <a:rPr lang="en-US" dirty="0"/>
              <a:t> – A Jewish place of worship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Reject </a:t>
            </a:r>
            <a:r>
              <a:rPr lang="en-US" dirty="0"/>
              <a:t>– To refuse to approve or believe in something/someone</a:t>
            </a:r>
          </a:p>
          <a:p>
            <a:pPr fontAlgn="base"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Transfigure</a:t>
            </a:r>
            <a:r>
              <a:rPr lang="en-US" dirty="0"/>
              <a:t> – To transform into something more beautiful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1FDCB-6DEE-01E6-709C-D9260C224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98A85-2237-CD5C-11A2-DD7E7F6E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9FB0B3-8D67-465F-8DE6-F232A5912D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230" y="1492005"/>
            <a:ext cx="4161614" cy="351910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2400"/>
              </a:spcAft>
            </a:pPr>
            <a:r>
              <a:rPr lang="en-US" b="1" dirty="0" err="1"/>
              <a:t>Tyre</a:t>
            </a:r>
            <a:r>
              <a:rPr lang="en-US" b="1" dirty="0"/>
              <a:t> </a:t>
            </a:r>
            <a:r>
              <a:rPr lang="en-US" dirty="0"/>
              <a:t>- Trace the word in red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2400"/>
              </a:spcAft>
            </a:pPr>
            <a:r>
              <a:rPr lang="en-US" b="1" dirty="0"/>
              <a:t>Sidon </a:t>
            </a:r>
            <a:r>
              <a:rPr lang="en-US" dirty="0"/>
              <a:t>- Put a blue rectangle around the word</a:t>
            </a:r>
            <a:endParaRPr lang="en-US" sz="24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BA5A30-E7DE-7E00-D881-118AEF2670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07106" y="352334"/>
            <a:ext cx="3452132" cy="443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99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616751" y="1616501"/>
            <a:ext cx="1910498" cy="191049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15BBCECF-F470-06BB-A614-12149AD2466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94257" y="1915697"/>
            <a:ext cx="1910498" cy="191049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67B5406-311C-92FF-D4DD-6633087A8F7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19927" y="2390827"/>
            <a:ext cx="1910498" cy="1910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Come to Me, all who are weary and heavy-laden, and I will give you rest. Take My yoke upon you and learn from Me, for I am gentle and humble in heart, and you will find rest for your souls.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11:28-29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0537E-E48E-85C6-7781-BC9217B9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SONGS</a:t>
            </a:r>
          </a:p>
        </p:txBody>
      </p:sp>
    </p:spTree>
    <p:extLst>
      <p:ext uri="{BB962C8B-B14F-4D97-AF65-F5344CB8AC3E}">
        <p14:creationId xmlns:p14="http://schemas.microsoft.com/office/powerpoint/2010/main" val="370351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B2E27-252C-5415-5AE7-77BD72BC1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65015-473E-6475-DA3C-45E5C83A0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OT/NT BOOKS OF THE BIBLE POSTER</a:t>
            </a:r>
          </a:p>
        </p:txBody>
      </p:sp>
    </p:spTree>
    <p:extLst>
      <p:ext uri="{BB962C8B-B14F-4D97-AF65-F5344CB8AC3E}">
        <p14:creationId xmlns:p14="http://schemas.microsoft.com/office/powerpoint/2010/main" val="241622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4C8765-BC9F-D063-95CD-CA2C75B95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12 Apostles Song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45A038-A9D7-8ED5-E77A-816BB46037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406476"/>
            <a:ext cx="7913687" cy="35310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/>
              <a:t>Jesus called them one by one, Peter, Andrew, James, and John </a:t>
            </a:r>
          </a:p>
          <a:p>
            <a:pPr marL="0" indent="0">
              <a:buNone/>
            </a:pPr>
            <a:r>
              <a:rPr lang="en-US" sz="2000" dirty="0"/>
              <a:t>Next came Philip, Thomas too, Matthew and Bartholomew </a:t>
            </a:r>
          </a:p>
          <a:p>
            <a:pPr marL="0" indent="0">
              <a:buNone/>
            </a:pPr>
            <a:r>
              <a:rPr lang="en-US" sz="2000" dirty="0"/>
              <a:t>James the one they called The Less, Simon also Thaddeus </a:t>
            </a:r>
          </a:p>
          <a:p>
            <a:pPr marL="0" indent="0">
              <a:buNone/>
            </a:pPr>
            <a:r>
              <a:rPr lang="en-US" sz="2000" dirty="0"/>
              <a:t>The twelfth Apostle Judas made, Jesus was by him betrayed 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en-US" sz="2000" dirty="0"/>
              <a:t>Yes, Jesus called them </a:t>
            </a:r>
          </a:p>
          <a:p>
            <a:pPr marL="0" indent="0">
              <a:buNone/>
            </a:pPr>
            <a:r>
              <a:rPr lang="en-US" sz="2000" dirty="0"/>
              <a:t>Yes, Jesus called them </a:t>
            </a:r>
          </a:p>
          <a:p>
            <a:pPr marL="0" indent="0">
              <a:buNone/>
            </a:pPr>
            <a:r>
              <a:rPr lang="en-US" sz="2000" dirty="0"/>
              <a:t>Yes, Jesus called them </a:t>
            </a:r>
          </a:p>
          <a:p>
            <a:pPr marL="0" indent="0">
              <a:buNone/>
            </a:pPr>
            <a:r>
              <a:rPr lang="en-US" sz="2000" dirty="0"/>
              <a:t>And they all followed Him</a:t>
            </a:r>
          </a:p>
        </p:txBody>
      </p:sp>
    </p:spTree>
    <p:extLst>
      <p:ext uri="{BB962C8B-B14F-4D97-AF65-F5344CB8AC3E}">
        <p14:creationId xmlns:p14="http://schemas.microsoft.com/office/powerpoint/2010/main" val="3862425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361E8-1653-999F-DA54-ED63B5EC2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Jesus in His Hometown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9D0E5-EFCA-BD7B-2947-430E23210F4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3671"/>
            <a:ext cx="7913687" cy="3540009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Synagogue = Jewish place of worship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People rejected Jesus’ teaching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Because of unbelief, few miracles done (Matt. 13:58)</a:t>
            </a:r>
          </a:p>
        </p:txBody>
      </p:sp>
    </p:spTree>
    <p:extLst>
      <p:ext uri="{BB962C8B-B14F-4D97-AF65-F5344CB8AC3E}">
        <p14:creationId xmlns:p14="http://schemas.microsoft.com/office/powerpoint/2010/main" val="36531410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40F8CC-4ABF-8BAE-A543-6B1CE2404C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793B8F-0E5F-82DB-D066-766C43A690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Jesus Rejected, Yet Compassionate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954B9A-DFA9-46AA-0E9E-0F54D8111FA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3671"/>
            <a:ext cx="7913687" cy="3540009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John the Baptist killed by Herod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 was sad, wanted to be alone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Crowds followed Him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Instead of turning away → He showed compassion</a:t>
            </a:r>
          </a:p>
        </p:txBody>
      </p:sp>
    </p:spTree>
    <p:extLst>
      <p:ext uri="{BB962C8B-B14F-4D97-AF65-F5344CB8AC3E}">
        <p14:creationId xmlns:p14="http://schemas.microsoft.com/office/powerpoint/2010/main" val="19001998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62B1C-79C1-ECAB-B414-0146ACC0D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1539E8-F1E7-9738-0F0D-D40FE0D34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Feeding the 5,000 (Matt. 14:13–21)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B356DC-2A1D-A8BF-018B-DF41FBAD6E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3671"/>
            <a:ext cx="7913687" cy="3540009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People hungry → Jesus provided food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3600" dirty="0"/>
              <a:t>Shows He cares for physical and spiritual needs</a:t>
            </a:r>
          </a:p>
        </p:txBody>
      </p:sp>
    </p:spTree>
    <p:extLst>
      <p:ext uri="{BB962C8B-B14F-4D97-AF65-F5344CB8AC3E}">
        <p14:creationId xmlns:p14="http://schemas.microsoft.com/office/powerpoint/2010/main" val="3832837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B54DD5-9874-588B-DE1F-C65E70775D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8CB874-1F6B-A688-304D-993508434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/>
              <a:t>Healing the Gentile Woman’s Daughter (Matt. 15:21–28)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AD4E69-2E66-EC7E-C24A-E9144B169B3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3671"/>
            <a:ext cx="7913687" cy="3540009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Gentiles = non-Jews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Woman begged in faith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 healed her daughter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Compassion reaches all people</a:t>
            </a:r>
          </a:p>
        </p:txBody>
      </p:sp>
    </p:spTree>
    <p:extLst>
      <p:ext uri="{BB962C8B-B14F-4D97-AF65-F5344CB8AC3E}">
        <p14:creationId xmlns:p14="http://schemas.microsoft.com/office/powerpoint/2010/main" val="48860979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4972</TotalTime>
  <Words>376</Words>
  <Application>Microsoft Macintosh PowerPoint</Application>
  <PresentationFormat>On-screen Show (16:9)</PresentationFormat>
  <Paragraphs>56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SONGS</vt:lpstr>
      <vt:lpstr>OT/NT BOOKS OF THE BIBLE POSTER</vt:lpstr>
      <vt:lpstr>12 Apostles Song</vt:lpstr>
      <vt:lpstr>Jesus in His Hometown</vt:lpstr>
      <vt:lpstr>Jesus Rejected, Yet Compassionate</vt:lpstr>
      <vt:lpstr>Feeding the 5,000 (Matt. 14:13–21)</vt:lpstr>
      <vt:lpstr>Healing the Gentile Woman’s Daughter (Matt. 15:21–28)</vt:lpstr>
      <vt:lpstr>The Transfiguration (Matt. 17:1–8)</vt:lpstr>
      <vt:lpstr>Why This Moment?</vt:lpstr>
      <vt:lpstr>Lessons for Us</vt:lpstr>
      <vt:lpstr>Key Terms</vt:lpstr>
      <vt:lpstr>Map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716</cp:revision>
  <dcterms:created xsi:type="dcterms:W3CDTF">2014-04-30T18:34:38Z</dcterms:created>
  <dcterms:modified xsi:type="dcterms:W3CDTF">2025-09-15T20:31:07Z</dcterms:modified>
  <cp:category/>
</cp:coreProperties>
</file>