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94" r:id="rId4"/>
    <p:sldId id="316" r:id="rId5"/>
    <p:sldId id="317" r:id="rId6"/>
    <p:sldId id="318" r:id="rId7"/>
    <p:sldId id="319" r:id="rId8"/>
    <p:sldId id="320" r:id="rId9"/>
    <p:sldId id="321" r:id="rId10"/>
    <p:sldId id="268" r:id="rId11"/>
    <p:sldId id="279" r:id="rId12"/>
    <p:sldId id="270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22729" y="1339411"/>
            <a:ext cx="2830514" cy="3363913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10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58003" y="2263839"/>
            <a:ext cx="6029433" cy="1676417"/>
          </a:xfrm>
        </p:spPr>
        <p:txBody>
          <a:bodyPr/>
          <a:lstStyle/>
          <a:p>
            <a:pPr algn="l"/>
            <a:r>
              <a:rPr lang="en-US" sz="34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Jesus’ Triumphal Entry, Cleansing of the Temple &amp; Greatest Commandment</a:t>
            </a:r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21:1-17; 22:34-40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8A238-CAC9-867D-2CC9-D4FC563A6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074DF-92C8-EBFF-6354-9DFF196987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98494"/>
            <a:ext cx="7496641" cy="3495186"/>
          </a:xfrm>
        </p:spPr>
        <p:txBody>
          <a:bodyPr>
            <a:normAutofit/>
          </a:bodyPr>
          <a:lstStyle/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sz="4400" b="1" dirty="0"/>
              <a:t>Hosanna </a:t>
            </a:r>
            <a:r>
              <a:rPr lang="en-US" sz="4400" dirty="0"/>
              <a:t>– Save us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2D1ADE-8400-2DED-C162-330CA86D8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841" y="72781"/>
            <a:ext cx="1123645" cy="112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40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1FDCB-6DEE-01E6-709C-D9260C224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98A85-2237-CD5C-11A2-DD7E7F6E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9FB0B3-8D67-465F-8DE6-F232A5912D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230" y="1492005"/>
            <a:ext cx="4161614" cy="351910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2400"/>
              </a:spcAft>
            </a:pPr>
            <a:r>
              <a:rPr lang="en-US" b="1" dirty="0"/>
              <a:t>Jerusalem </a:t>
            </a:r>
            <a:r>
              <a:rPr lang="en-US" dirty="0"/>
              <a:t>– draw a thick circle around the word in purple 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2400"/>
              </a:spcAft>
            </a:pPr>
            <a:r>
              <a:rPr lang="en-US" b="1" dirty="0"/>
              <a:t>Temple </a:t>
            </a:r>
            <a:r>
              <a:rPr lang="en-US" dirty="0"/>
              <a:t>– draw a square to symbolize the Temple (next to the word ‘Jerusalem’)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BA5A30-E7DE-7E00-D881-118AEF2670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307106" y="352334"/>
            <a:ext cx="3452131" cy="443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99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4DA350-D4A4-B4D7-9CC2-9C7DFEADB8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570492" y="2116635"/>
            <a:ext cx="1921200" cy="19212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5BBCECF-F470-06BB-A614-12149AD246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727879" y="2116635"/>
            <a:ext cx="1921199" cy="192119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E85D4EFE-634D-0BF1-160A-B068D0ED221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611400" y="1345670"/>
            <a:ext cx="1921200" cy="19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Go therefore and make disciples of all nations, baptizing them in the name of the Father and the Son and the Holy Spirit, teaching them to observe all that I commanded you.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28:19-20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0537E-E48E-85C6-7781-BC9217B97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SONGS</a:t>
            </a:r>
          </a:p>
        </p:txBody>
      </p:sp>
    </p:spTree>
    <p:extLst>
      <p:ext uri="{BB962C8B-B14F-4D97-AF65-F5344CB8AC3E}">
        <p14:creationId xmlns:p14="http://schemas.microsoft.com/office/powerpoint/2010/main" val="370351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A60F35-AE74-5C17-967E-AC4C33798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AC7098-70BD-B921-D50B-A40E3A751D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PALM LEAF</a:t>
            </a:r>
          </a:p>
        </p:txBody>
      </p:sp>
    </p:spTree>
    <p:extLst>
      <p:ext uri="{BB962C8B-B14F-4D97-AF65-F5344CB8AC3E}">
        <p14:creationId xmlns:p14="http://schemas.microsoft.com/office/powerpoint/2010/main" val="27795787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AC291F-C5FF-38DB-D01E-9A43B78E9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Triumphal Entry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D9F03A-EF5D-0AF9-A26C-A0A77B3E007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3"/>
            <a:ext cx="7913687" cy="3459327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People shouted: “Hosanna to the Son of David!” (Hosanna = “Save us”)</a:t>
            </a:r>
          </a:p>
          <a:p>
            <a:pPr>
              <a:spcAft>
                <a:spcPts val="1200"/>
              </a:spcAft>
            </a:pPr>
            <a:r>
              <a:rPr lang="en-US" dirty="0"/>
              <a:t>The crowd was excited and happy</a:t>
            </a:r>
          </a:p>
          <a:p>
            <a:pPr>
              <a:spcAft>
                <a:spcPts val="1200"/>
              </a:spcAft>
            </a:pPr>
            <a:r>
              <a:rPr lang="en-US" dirty="0"/>
              <a:t>Sadly, many would later shout for His crucifixion</a:t>
            </a:r>
          </a:p>
        </p:txBody>
      </p:sp>
    </p:spTree>
    <p:extLst>
      <p:ext uri="{BB962C8B-B14F-4D97-AF65-F5344CB8AC3E}">
        <p14:creationId xmlns:p14="http://schemas.microsoft.com/office/powerpoint/2010/main" val="4009105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11C16-A9EC-4EE8-C3CB-AF6F1D9FD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A9F130-251A-CF03-5A53-D55C05EFA7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 Clears the Temple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3C446A-9C47-F506-F55C-650E0C6850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9" y="1434353"/>
            <a:ext cx="7586288" cy="3459327"/>
          </a:xfrm>
        </p:spPr>
        <p:txBody>
          <a:bodyPr/>
          <a:lstStyle/>
          <a:p>
            <a:pPr>
              <a:spcAft>
                <a:spcPts val="1200"/>
              </a:spcAft>
            </a:pPr>
            <a:r>
              <a:rPr lang="en-US" dirty="0"/>
              <a:t>People were buying and selling in God’s house</a:t>
            </a:r>
          </a:p>
          <a:p>
            <a:pPr>
              <a:spcAft>
                <a:spcPts val="1200"/>
              </a:spcAft>
            </a:pPr>
            <a:r>
              <a:rPr lang="en-US" dirty="0"/>
              <a:t>Jesus said the temple is for worship, not business</a:t>
            </a:r>
          </a:p>
          <a:p>
            <a:pPr>
              <a:spcAft>
                <a:spcPts val="1200"/>
              </a:spcAft>
            </a:pPr>
            <a:r>
              <a:rPr lang="en-US" dirty="0"/>
              <a:t>Worship should be holy and respectful</a:t>
            </a:r>
          </a:p>
        </p:txBody>
      </p:sp>
    </p:spTree>
    <p:extLst>
      <p:ext uri="{BB962C8B-B14F-4D97-AF65-F5344CB8AC3E}">
        <p14:creationId xmlns:p14="http://schemas.microsoft.com/office/powerpoint/2010/main" val="28034182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A86DAE-6027-389B-D726-2B336106C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09FE8-5A45-91D9-1410-4DD6847E2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Prophecies Fulfilled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BFD84F-C967-5DED-A9D4-82919C24B51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9" y="1371601"/>
            <a:ext cx="7586288" cy="3522080"/>
          </a:xfrm>
        </p:spPr>
        <p:txBody>
          <a:bodyPr>
            <a:normAutofit fontScale="85000" lnSpcReduction="20000"/>
          </a:bodyPr>
          <a:lstStyle/>
          <a:p>
            <a:pPr>
              <a:spcAft>
                <a:spcPts val="1200"/>
              </a:spcAft>
            </a:pPr>
            <a:r>
              <a:rPr lang="en-US" dirty="0"/>
              <a:t>Matthew shows how Jesus fulfilled OT prophecies</a:t>
            </a:r>
          </a:p>
          <a:p>
            <a:pPr>
              <a:spcAft>
                <a:spcPts val="1200"/>
              </a:spcAft>
            </a:pPr>
            <a:r>
              <a:rPr lang="en-US" dirty="0"/>
              <a:t>Why? To prove to the Jews that Jesus is the Promised Messiah</a:t>
            </a:r>
          </a:p>
          <a:p>
            <a:pPr>
              <a:spcAft>
                <a:spcPts val="1200"/>
              </a:spcAft>
            </a:pPr>
            <a:r>
              <a:rPr lang="en-US" dirty="0"/>
              <a:t>Even children shouted: “Hosanna to the Son of David!” (Psalm 8:2 prophecy)</a:t>
            </a:r>
          </a:p>
          <a:p>
            <a:pPr>
              <a:spcAft>
                <a:spcPts val="1200"/>
              </a:spcAft>
            </a:pPr>
            <a:r>
              <a:rPr lang="en-US" dirty="0"/>
              <a:t>Jesus healed, taught, and received praise—leaders grew angry</a:t>
            </a:r>
          </a:p>
        </p:txBody>
      </p:sp>
    </p:spTree>
    <p:extLst>
      <p:ext uri="{BB962C8B-B14F-4D97-AF65-F5344CB8AC3E}">
        <p14:creationId xmlns:p14="http://schemas.microsoft.com/office/powerpoint/2010/main" val="1858211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F8160B-642D-76AD-2E2D-57AA48E179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09D8E3-D687-0632-96EF-7974E1AF7E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The Greatest Commandments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1BC0533-9B32-F178-5C69-B4B128AF5CB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71601"/>
            <a:ext cx="7913171" cy="3522080"/>
          </a:xfrm>
        </p:spPr>
        <p:txBody>
          <a:bodyPr>
            <a:normAutofit fontScale="85000" lnSpcReduction="10000"/>
          </a:bodyPr>
          <a:lstStyle/>
          <a:p>
            <a:pPr>
              <a:spcAft>
                <a:spcPts val="1200"/>
              </a:spcAft>
            </a:pPr>
            <a:r>
              <a:rPr lang="en-US" dirty="0"/>
              <a:t>Pharisees asked: </a:t>
            </a:r>
            <a:br>
              <a:rPr lang="en-US" dirty="0"/>
            </a:br>
            <a:r>
              <a:rPr lang="en-US" dirty="0"/>
              <a:t>Which commandment is greatest?</a:t>
            </a:r>
          </a:p>
          <a:p>
            <a:pPr>
              <a:spcAft>
                <a:spcPts val="1200"/>
              </a:spcAft>
            </a:pPr>
            <a:r>
              <a:rPr lang="en-US" dirty="0"/>
              <a:t>Jesus answered:</a:t>
            </a:r>
          </a:p>
          <a:p>
            <a:pPr marL="971550" lvl="1" indent="-514350"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Love God with all your heart, soul, and mind</a:t>
            </a:r>
          </a:p>
          <a:p>
            <a:pPr marL="971550" lvl="1" indent="-514350">
              <a:spcAft>
                <a:spcPts val="1800"/>
              </a:spcAft>
              <a:buFont typeface="+mj-lt"/>
              <a:buAutoNum type="arabicPeriod"/>
            </a:pPr>
            <a:r>
              <a:rPr lang="en-US" dirty="0"/>
              <a:t>Love your neighbor as yourself</a:t>
            </a:r>
          </a:p>
          <a:p>
            <a:pPr>
              <a:spcAft>
                <a:spcPts val="1200"/>
              </a:spcAft>
            </a:pPr>
            <a:r>
              <a:rPr lang="en-US" dirty="0"/>
              <a:t>All the Law rests on these two commandments</a:t>
            </a:r>
          </a:p>
        </p:txBody>
      </p:sp>
    </p:spTree>
    <p:extLst>
      <p:ext uri="{BB962C8B-B14F-4D97-AF65-F5344CB8AC3E}">
        <p14:creationId xmlns:p14="http://schemas.microsoft.com/office/powerpoint/2010/main" val="18605726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27E09D-6E56-9A9D-6643-5FCDDB03C4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E8E8A-58DF-5253-4B73-B447F53C17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Living It Out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EBFF05-0900-2CEE-CB48-1240C668DF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71601"/>
            <a:ext cx="7913171" cy="3522080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dirty="0"/>
              <a:t>If I love God → I won’t misuse His name</a:t>
            </a:r>
          </a:p>
          <a:p>
            <a:pPr>
              <a:spcAft>
                <a:spcPts val="1200"/>
              </a:spcAft>
            </a:pPr>
            <a:r>
              <a:rPr lang="en-US" dirty="0"/>
              <a:t>If I love my neighbor → I won’t steal or lie to them</a:t>
            </a:r>
          </a:p>
          <a:p>
            <a:pPr>
              <a:spcAft>
                <a:spcPts val="1200"/>
              </a:spcAft>
            </a:pPr>
            <a:r>
              <a:rPr lang="en-US" dirty="0"/>
              <a:t>Loving God and others keeps us from breaking God’s commands</a:t>
            </a:r>
          </a:p>
        </p:txBody>
      </p:sp>
    </p:spTree>
    <p:extLst>
      <p:ext uri="{BB962C8B-B14F-4D97-AF65-F5344CB8AC3E}">
        <p14:creationId xmlns:p14="http://schemas.microsoft.com/office/powerpoint/2010/main" val="3276978730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4982</TotalTime>
  <Words>285</Words>
  <Application>Microsoft Macintosh PowerPoint</Application>
  <PresentationFormat>On-screen Show (16:9)</PresentationFormat>
  <Paragraphs>35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SONGS</vt:lpstr>
      <vt:lpstr>PALM LEAF</vt:lpstr>
      <vt:lpstr>The Triumphal Entry</vt:lpstr>
      <vt:lpstr>Jesus Clears the Temple</vt:lpstr>
      <vt:lpstr>Prophecies Fulfilled</vt:lpstr>
      <vt:lpstr>The Greatest Commandments</vt:lpstr>
      <vt:lpstr>Living It Out</vt:lpstr>
      <vt:lpstr>Key Terms</vt:lpstr>
      <vt:lpstr>Map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726</cp:revision>
  <dcterms:created xsi:type="dcterms:W3CDTF">2014-04-30T18:34:38Z</dcterms:created>
  <dcterms:modified xsi:type="dcterms:W3CDTF">2025-09-15T20:47:51Z</dcterms:modified>
  <cp:category/>
</cp:coreProperties>
</file>