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256" r:id="rId2"/>
    <p:sldId id="257" r:id="rId3"/>
    <p:sldId id="258" r:id="rId4"/>
    <p:sldId id="280" r:id="rId5"/>
    <p:sldId id="281" r:id="rId6"/>
    <p:sldId id="282" r:id="rId7"/>
    <p:sldId id="283" r:id="rId8"/>
    <p:sldId id="284" r:id="rId9"/>
    <p:sldId id="285" r:id="rId10"/>
    <p:sldId id="268" r:id="rId11"/>
    <p:sldId id="270" r:id="rId12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59EB"/>
    <a:srgbClr val="6B995E"/>
    <a:srgbClr val="B4471E"/>
    <a:srgbClr val="FE3D60"/>
    <a:srgbClr val="93C0E9"/>
    <a:srgbClr val="789DBB"/>
    <a:srgbClr val="4780BD"/>
    <a:srgbClr val="8B5C40"/>
    <a:srgbClr val="AE4541"/>
    <a:srgbClr val="BB4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596"/>
    <p:restoredTop sz="94171"/>
  </p:normalViewPr>
  <p:slideViewPr>
    <p:cSldViewPr snapToGrid="0" snapToObjects="1">
      <p:cViewPr varScale="1">
        <p:scale>
          <a:sx n="169" d="100"/>
          <a:sy n="169" d="100"/>
        </p:scale>
        <p:origin x="1408" y="1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7956BFB-72F2-C149-B567-312CA65074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FAE24-DD58-C349-AFB0-44F2BB9DAA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AACDBE-C70C-5848-B54E-B7EF5E19C0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775A4-25D9-AB46-B3E9-AE6665A365C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C1B7E47-8A17-D744-8FC4-318015769F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C70D9-64D7-9F45-8AAD-0E4E4CEBF8C6}" type="datetimeFigureOut">
              <a:rPr lang="en-US" smtClean="0"/>
              <a:t>9/15/25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14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EF2E6-BCF3-D244-B8EE-5FE587E39786}" type="datetimeFigureOut">
              <a:rPr lang="en-US" smtClean="0"/>
              <a:t>9/15/25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49DA4-92F7-5142-BC07-D017BC388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44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49DA4-92F7-5142-BC07-D017BC38878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881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520699" y="1420092"/>
            <a:ext cx="2781301" cy="3363913"/>
          </a:xfrm>
        </p:spPr>
        <p:txBody>
          <a:bodyPr anchor="b">
            <a:normAutofit/>
          </a:bodyPr>
          <a:lstStyle>
            <a:lvl1pPr marL="0" indent="0" algn="ctr">
              <a:buNone/>
              <a:defRPr sz="19900">
                <a:latin typeface="Lato Black"/>
                <a:cs typeface="Lato Black"/>
              </a:defRPr>
            </a:lvl1pPr>
          </a:lstStyle>
          <a:p>
            <a:pPr lvl="0"/>
            <a:r>
              <a:rPr lang="en-US"/>
              <a:t>9</a:t>
            </a:r>
            <a:endParaRPr lang="en-US" dirty="0"/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986" y="4503641"/>
            <a:ext cx="1825066" cy="2594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02000" y="2272938"/>
            <a:ext cx="5176113" cy="1741714"/>
          </a:xfr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None/>
              <a:defRPr sz="4000" b="1" spc="0" baseline="0">
                <a:solidFill>
                  <a:schemeClr val="tx1">
                    <a:tint val="75000"/>
                  </a:schemeClr>
                </a:solidFill>
                <a:latin typeface="Lato Black"/>
                <a:cs typeface="Lato Black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Title of Lesson</a:t>
            </a:r>
            <a:br>
              <a:rPr lang="en-US" dirty="0"/>
            </a:br>
            <a:r>
              <a:rPr lang="en-US" dirty="0"/>
              <a:t>Second Line of Title</a:t>
            </a:r>
          </a:p>
        </p:txBody>
      </p:sp>
    </p:spTree>
    <p:extLst>
      <p:ext uri="{BB962C8B-B14F-4D97-AF65-F5344CB8AC3E}">
        <p14:creationId xmlns:p14="http://schemas.microsoft.com/office/powerpoint/2010/main" val="1444753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7913687" cy="364224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6836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1326730"/>
          </a:xfrm>
        </p:spPr>
        <p:txBody>
          <a:bodyPr anchor="b"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724297"/>
            <a:ext cx="7913687" cy="316938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5358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533760"/>
          </a:xfrm>
        </p:spPr>
        <p:txBody>
          <a:bodyPr>
            <a:normAutofit/>
          </a:bodyPr>
          <a:lstStyle>
            <a:lvl1pPr>
              <a:defRPr sz="2400"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924675"/>
            <a:ext cx="7913687" cy="3969006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3254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ble Vers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13221" y="429598"/>
            <a:ext cx="7473085" cy="3680039"/>
          </a:xfrm>
        </p:spPr>
        <p:txBody>
          <a:bodyPr anchor="ctr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>
                <a:latin typeface="Lato Regular"/>
                <a:cs typeface="Lato Regular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For God so loved the world, that He gave His only begotten Son, that whoever believes in Him shall not perish, but have eternal life.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713221" y="4109637"/>
            <a:ext cx="4156042" cy="522988"/>
          </a:xfrm>
        </p:spPr>
        <p:txBody>
          <a:bodyPr>
            <a:normAutofit/>
          </a:bodyPr>
          <a:lstStyle>
            <a:lvl1pPr marL="0" indent="0" algn="l">
              <a:buNone/>
              <a:defRPr sz="2800" b="1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- John 3:16</a:t>
            </a:r>
          </a:p>
        </p:txBody>
      </p:sp>
    </p:spTree>
    <p:extLst>
      <p:ext uri="{BB962C8B-B14F-4D97-AF65-F5344CB8AC3E}">
        <p14:creationId xmlns:p14="http://schemas.microsoft.com/office/powerpoint/2010/main" val="1649283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285" y="465439"/>
            <a:ext cx="7913430" cy="4236288"/>
          </a:xfrm>
        </p:spPr>
        <p:txBody>
          <a:bodyPr anchor="ctr">
            <a:normAutofit/>
          </a:bodyPr>
          <a:lstStyle>
            <a:lvl1pPr algn="ctr">
              <a:defRPr sz="40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1764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es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1357" y="1077951"/>
            <a:ext cx="5577358" cy="3623776"/>
          </a:xfrm>
        </p:spPr>
        <p:txBody>
          <a:bodyPr anchor="t">
            <a:normAutofit/>
          </a:bodyPr>
          <a:lstStyle>
            <a:lvl1pPr algn="l">
              <a:defRPr sz="48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27322F-3480-966B-9E1E-95FD675850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15286" y="929268"/>
            <a:ext cx="2105612" cy="210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821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tter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42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8230" y="1318483"/>
            <a:ext cx="791343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3260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70" r:id="rId3"/>
    <p:sldLayoutId id="2147483671" r:id="rId4"/>
    <p:sldLayoutId id="2147483655" r:id="rId5"/>
    <p:sldLayoutId id="2147483667" r:id="rId6"/>
    <p:sldLayoutId id="2147483673" r:id="rId7"/>
    <p:sldLayoutId id="2147483668" r:id="rId8"/>
    <p:sldLayoutId id="2147483672" r:id="rId9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0" kern="1200" spc="-150">
          <a:solidFill>
            <a:schemeClr val="tx1"/>
          </a:solidFill>
          <a:latin typeface="Lato Black" panose="020F0502020204030203" pitchFamily="34" charset="0"/>
          <a:ea typeface="Lato Black" panose="020F0502020204030203" pitchFamily="34" charset="0"/>
          <a:cs typeface="Lato Black" panose="020F0502020204030203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03635" y="1429057"/>
            <a:ext cx="2089632" cy="3363913"/>
          </a:xfrm>
        </p:spPr>
        <p:txBody>
          <a:bodyPr/>
          <a:lstStyle/>
          <a:p>
            <a:r>
              <a:rPr lang="en-US" dirty="0"/>
              <a:t>4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114567" y="2272804"/>
            <a:ext cx="6029433" cy="1676417"/>
          </a:xfrm>
        </p:spPr>
        <p:txBody>
          <a:bodyPr/>
          <a:lstStyle/>
          <a:p>
            <a:pPr algn="l"/>
            <a:r>
              <a:rPr lang="en-US" sz="5400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Miracles </a:t>
            </a:r>
            <a:br>
              <a:rPr lang="en-US" sz="5400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sz="5400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and Ministry</a:t>
            </a:r>
            <a:br>
              <a:rPr lang="en-US" sz="48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sz="2800" dirty="0">
                <a:latin typeface="D-DIN Condensed" panose="020B0504030202030204" pitchFamily="34" charset="77"/>
                <a:ea typeface="Lato Black" panose="020F0502020204030203" pitchFamily="34" charset="0"/>
                <a:cs typeface="Lato Black" panose="020F0502020204030203" pitchFamily="34" charset="0"/>
              </a:rPr>
              <a:t>MATTHEW 8:1-9:38</a:t>
            </a:r>
            <a:endParaRPr lang="en-US" sz="4800" dirty="0">
              <a:latin typeface="D-DIN Condensed" panose="020B0504030202030204" pitchFamily="34" charset="77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3713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8A238-CAC9-867D-2CC9-D4FC563A6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Terms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5074DF-92C8-EBFF-6354-9DFF196987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61247"/>
            <a:ext cx="7913687" cy="3432433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4000" b="1" dirty="0"/>
              <a:t>Miracle – </a:t>
            </a:r>
            <a:r>
              <a:rPr lang="en-US" sz="4000" dirty="0"/>
              <a:t>An amazing event which shows Divine power 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4000" b="1" dirty="0"/>
              <a:t>Compassion – </a:t>
            </a:r>
            <a:r>
              <a:rPr lang="en-US" sz="4000" dirty="0"/>
              <a:t>Showing kindness and care for others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12D1ADE-8400-2DED-C162-330CA86D88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841" y="72781"/>
            <a:ext cx="1123645" cy="1123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04091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4B205B-2EA0-D050-196E-CD1B377D94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A3D2B83F-95AA-2369-34AF-3F46EC2ECADE}"/>
              </a:ext>
            </a:extLst>
          </p:cNvPr>
          <p:cNvSpPr/>
          <p:nvPr/>
        </p:nvSpPr>
        <p:spPr>
          <a:xfrm>
            <a:off x="0" y="2571750"/>
            <a:ext cx="9241972" cy="598393"/>
          </a:xfrm>
          <a:custGeom>
            <a:avLst/>
            <a:gdLst>
              <a:gd name="connsiteX0" fmla="*/ 0 w 6653893"/>
              <a:gd name="connsiteY0" fmla="*/ 582064 h 778463"/>
              <a:gd name="connsiteX1" fmla="*/ 2571750 w 6653893"/>
              <a:gd name="connsiteY1" fmla="*/ 2400 h 778463"/>
              <a:gd name="connsiteX2" fmla="*/ 6653893 w 6653893"/>
              <a:gd name="connsiteY2" fmla="*/ 778007 h 778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53893" h="778463">
                <a:moveTo>
                  <a:pt x="0" y="582064"/>
                </a:moveTo>
                <a:cubicBezTo>
                  <a:pt x="731384" y="275903"/>
                  <a:pt x="1462768" y="-30257"/>
                  <a:pt x="2571750" y="2400"/>
                </a:cubicBezTo>
                <a:cubicBezTo>
                  <a:pt x="3680732" y="35057"/>
                  <a:pt x="5479597" y="799778"/>
                  <a:pt x="6653893" y="778007"/>
                </a:cubicBezTo>
              </a:path>
            </a:pathLst>
          </a:custGeom>
          <a:noFill/>
          <a:ln w="76200" cap="rnd">
            <a:solidFill>
              <a:schemeClr val="bg2">
                <a:lumMod val="25000"/>
              </a:schemeClr>
            </a:solidFill>
            <a:prstDash val="sys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9127672"/>
                      <a:gd name="connsiteY0" fmla="*/ 404692 h 541243"/>
                      <a:gd name="connsiteX1" fmla="*/ 3527873 w 9127672"/>
                      <a:gd name="connsiteY1" fmla="*/ 1668 h 541243"/>
                      <a:gd name="connsiteX2" fmla="*/ 9127672 w 9127672"/>
                      <a:gd name="connsiteY2" fmla="*/ 540925 h 541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9127672" h="541243" extrusionOk="0">
                        <a:moveTo>
                          <a:pt x="0" y="404692"/>
                        </a:moveTo>
                        <a:cubicBezTo>
                          <a:pt x="891047" y="122589"/>
                          <a:pt x="1950979" y="-164"/>
                          <a:pt x="3527873" y="1668"/>
                        </a:cubicBezTo>
                        <a:cubicBezTo>
                          <a:pt x="5334334" y="84412"/>
                          <a:pt x="7187911" y="566520"/>
                          <a:pt x="9127672" y="540925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934DA350-D4A4-B4D7-9CC2-9C7DFEADB89C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2986894" y="986644"/>
            <a:ext cx="3170212" cy="31702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851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BA7D008-3762-AB0A-B964-4D3ACD663A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Now all this took place to fulfill what was spoken by the Lord through the prophet: “Behold, the virgin shall be with child and shall bear a Son, and they shall call His name Immanuel, which translated means, “God with us.”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388942-FFB6-D8E1-4780-43C0BF8739D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- Matthew 1:22-23</a:t>
            </a:r>
          </a:p>
        </p:txBody>
      </p:sp>
    </p:spTree>
    <p:extLst>
      <p:ext uri="{BB962C8B-B14F-4D97-AF65-F5344CB8AC3E}">
        <p14:creationId xmlns:p14="http://schemas.microsoft.com/office/powerpoint/2010/main" val="2561604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57424B-1B4E-B0C9-E300-5FE3E58231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OT/NT BOOKS OF THE BIBLE</a:t>
            </a:r>
          </a:p>
        </p:txBody>
      </p:sp>
    </p:spTree>
    <p:extLst>
      <p:ext uri="{BB962C8B-B14F-4D97-AF65-F5344CB8AC3E}">
        <p14:creationId xmlns:p14="http://schemas.microsoft.com/office/powerpoint/2010/main" val="38172915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879177-8363-9C22-0042-3ADB9B83B7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Miracles of Jesus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89797CC-B2F4-01F1-432C-4D80BDFD6FB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 fontScale="92500"/>
          </a:bodyPr>
          <a:lstStyle/>
          <a:p>
            <a:pPr>
              <a:spcBef>
                <a:spcPts val="800"/>
              </a:spcBef>
              <a:spcAft>
                <a:spcPts val="600"/>
              </a:spcAft>
            </a:pPr>
            <a:r>
              <a:rPr lang="en-US" dirty="0"/>
              <a:t>What is a miracle?</a:t>
            </a:r>
          </a:p>
          <a:p>
            <a:pPr lvl="1">
              <a:spcBef>
                <a:spcPts val="800"/>
              </a:spcBef>
              <a:spcAft>
                <a:spcPts val="600"/>
              </a:spcAft>
            </a:pPr>
            <a:r>
              <a:rPr lang="en-US" dirty="0"/>
              <a:t>Something only God’s power can do</a:t>
            </a:r>
          </a:p>
          <a:p>
            <a:pPr>
              <a:spcBef>
                <a:spcPts val="800"/>
              </a:spcBef>
              <a:spcAft>
                <a:spcPts val="600"/>
              </a:spcAft>
            </a:pPr>
            <a:r>
              <a:rPr lang="en-US" dirty="0"/>
              <a:t>Why miracles?</a:t>
            </a:r>
          </a:p>
          <a:p>
            <a:pPr lvl="1">
              <a:spcBef>
                <a:spcPts val="800"/>
              </a:spcBef>
              <a:spcAft>
                <a:spcPts val="600"/>
              </a:spcAft>
            </a:pPr>
            <a:r>
              <a:rPr lang="en-US" dirty="0"/>
              <a:t>To confirm His teaching</a:t>
            </a:r>
          </a:p>
          <a:p>
            <a:pPr lvl="1">
              <a:spcBef>
                <a:spcPts val="800"/>
              </a:spcBef>
              <a:spcAft>
                <a:spcPts val="600"/>
              </a:spcAft>
            </a:pPr>
            <a:r>
              <a:rPr lang="en-US" dirty="0"/>
              <a:t>To show His divine power and authority</a:t>
            </a:r>
          </a:p>
          <a:p>
            <a:pPr>
              <a:spcBef>
                <a:spcPts val="800"/>
              </a:spcBef>
              <a:spcAft>
                <a:spcPts val="600"/>
              </a:spcAft>
            </a:pPr>
            <a:r>
              <a:rPr lang="en-US" dirty="0"/>
              <a:t>Miracles also showed compassion and love</a:t>
            </a:r>
          </a:p>
        </p:txBody>
      </p:sp>
    </p:spTree>
    <p:extLst>
      <p:ext uri="{BB962C8B-B14F-4D97-AF65-F5344CB8AC3E}">
        <p14:creationId xmlns:p14="http://schemas.microsoft.com/office/powerpoint/2010/main" val="18834037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0A8FA6-A79D-F346-B1A7-20A44C29EA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Prophecy Connection (Day 1)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3143F2A-FA98-861A-36D4-0D2FDEA8C7A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30867"/>
            <a:ext cx="7913687" cy="3462813"/>
          </a:xfrm>
        </p:spPr>
        <p:txBody>
          <a:bodyPr/>
          <a:lstStyle/>
          <a:p>
            <a:pPr>
              <a:spcBef>
                <a:spcPts val="1368"/>
              </a:spcBef>
              <a:spcAft>
                <a:spcPts val="1200"/>
              </a:spcAft>
            </a:pPr>
            <a:r>
              <a:rPr lang="en-US" dirty="0"/>
              <a:t>Matthew 8:17 connects to Isaiah 53:4: </a:t>
            </a:r>
          </a:p>
          <a:p>
            <a:pPr lvl="1">
              <a:spcBef>
                <a:spcPts val="1368"/>
              </a:spcBef>
              <a:spcAft>
                <a:spcPts val="1200"/>
              </a:spcAft>
            </a:pPr>
            <a:r>
              <a:rPr lang="en-US" dirty="0"/>
              <a:t>“He Himself took our infirmities and carried away our diseases.” </a:t>
            </a:r>
          </a:p>
          <a:p>
            <a:pPr>
              <a:spcBef>
                <a:spcPts val="1368"/>
              </a:spcBef>
              <a:spcAft>
                <a:spcPts val="1200"/>
              </a:spcAft>
            </a:pPr>
            <a:r>
              <a:rPr lang="en-US" dirty="0"/>
              <a:t>Matthew shows Jesus is the promised Messiah.</a:t>
            </a:r>
          </a:p>
        </p:txBody>
      </p:sp>
    </p:spTree>
    <p:extLst>
      <p:ext uri="{BB962C8B-B14F-4D97-AF65-F5344CB8AC3E}">
        <p14:creationId xmlns:p14="http://schemas.microsoft.com/office/powerpoint/2010/main" val="20760516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7FA22F8-BF6D-0AAE-2459-E9D513120B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AD2C97-4670-14FD-D8BB-226A22A769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Calming the Storm (Day 2)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CAE5C3-92D8-4549-314A-E2166347579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30867"/>
            <a:ext cx="7913687" cy="3462813"/>
          </a:xfrm>
        </p:spPr>
        <p:txBody>
          <a:bodyPr/>
          <a:lstStyle/>
          <a:p>
            <a:pPr>
              <a:spcBef>
                <a:spcPts val="1368"/>
              </a:spcBef>
              <a:spcAft>
                <a:spcPts val="1200"/>
              </a:spcAft>
            </a:pPr>
            <a:r>
              <a:rPr lang="en-US" dirty="0"/>
              <a:t>Jesus rebukes the storm → peace</a:t>
            </a:r>
          </a:p>
          <a:p>
            <a:pPr>
              <a:spcBef>
                <a:spcPts val="1368"/>
              </a:spcBef>
              <a:spcAft>
                <a:spcPts val="1200"/>
              </a:spcAft>
            </a:pPr>
            <a:r>
              <a:rPr lang="en-US" dirty="0"/>
              <a:t>Apostles had “little faith”</a:t>
            </a:r>
          </a:p>
          <a:p>
            <a:pPr>
              <a:spcBef>
                <a:spcPts val="1368"/>
              </a:spcBef>
              <a:spcAft>
                <a:spcPts val="1200"/>
              </a:spcAft>
            </a:pPr>
            <a:r>
              <a:rPr lang="en-US" b="1" dirty="0"/>
              <a:t>Lesson</a:t>
            </a:r>
            <a:r>
              <a:rPr lang="en-US" dirty="0"/>
              <a:t>: When afraid or unsure → </a:t>
            </a:r>
            <a:br>
              <a:rPr lang="en-US" dirty="0"/>
            </a:br>
            <a:r>
              <a:rPr lang="en-US" dirty="0"/>
              <a:t>pray and trust God.</a:t>
            </a:r>
          </a:p>
        </p:txBody>
      </p:sp>
    </p:spTree>
    <p:extLst>
      <p:ext uri="{BB962C8B-B14F-4D97-AF65-F5344CB8AC3E}">
        <p14:creationId xmlns:p14="http://schemas.microsoft.com/office/powerpoint/2010/main" val="29965634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EE3D1F-DC20-51AB-182D-D0FD18D9EE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97BD9A-DCBF-5E82-B6DB-E7002BCD35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Workers Are Few (Day 3)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AAF3AB3-4237-7071-5D38-25A905C88F13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30867"/>
            <a:ext cx="7913687" cy="3462813"/>
          </a:xfrm>
        </p:spPr>
        <p:txBody>
          <a:bodyPr/>
          <a:lstStyle/>
          <a:p>
            <a:pPr>
              <a:spcBef>
                <a:spcPts val="1368"/>
              </a:spcBef>
              <a:spcAft>
                <a:spcPts val="1200"/>
              </a:spcAft>
            </a:pPr>
            <a:r>
              <a:rPr lang="en-US" dirty="0"/>
              <a:t>Jesus cares for people who are lost.</a:t>
            </a:r>
          </a:p>
          <a:p>
            <a:pPr>
              <a:spcBef>
                <a:spcPts val="1368"/>
              </a:spcBef>
              <a:spcAft>
                <a:spcPts val="1200"/>
              </a:spcAft>
            </a:pPr>
            <a:r>
              <a:rPr lang="en-US" dirty="0"/>
              <a:t>We should pray for more helpers to share His love.</a:t>
            </a:r>
          </a:p>
        </p:txBody>
      </p:sp>
    </p:spTree>
    <p:extLst>
      <p:ext uri="{BB962C8B-B14F-4D97-AF65-F5344CB8AC3E}">
        <p14:creationId xmlns:p14="http://schemas.microsoft.com/office/powerpoint/2010/main" val="29141496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2B069C8-0AA6-EAD7-F1AD-6E1D5466495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“And there are also many other things which Jesus did, which if they were written in detail, I suppose that even the world itself would not contain the books that would be written.”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71B5FB3-4B74-F24C-A8FE-728012D2AD72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- John 21:25</a:t>
            </a:r>
          </a:p>
        </p:txBody>
      </p:sp>
    </p:spTree>
    <p:extLst>
      <p:ext uri="{BB962C8B-B14F-4D97-AF65-F5344CB8AC3E}">
        <p14:creationId xmlns:p14="http://schemas.microsoft.com/office/powerpoint/2010/main" val="22588465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E9ECBE-E3DC-C8BA-46F1-210D7D662D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Application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B15FF13-9A4D-5ACD-F35A-70B7CFD1B2E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540933"/>
            <a:ext cx="7913687" cy="3352747"/>
          </a:xfrm>
        </p:spPr>
        <p:txBody>
          <a:bodyPr/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Jesus used His time to do God’s will.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Are we busy with God’s work?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How can we be workers for the kingdom?</a:t>
            </a:r>
          </a:p>
        </p:txBody>
      </p:sp>
    </p:spTree>
    <p:extLst>
      <p:ext uri="{BB962C8B-B14F-4D97-AF65-F5344CB8AC3E}">
        <p14:creationId xmlns:p14="http://schemas.microsoft.com/office/powerpoint/2010/main" val="3791459753"/>
      </p:ext>
    </p:extLst>
  </p:cSld>
  <p:clrMapOvr>
    <a:masterClrMapping/>
  </p:clrMapOvr>
</p:sld>
</file>

<file path=ppt/theme/theme1.xml><?xml version="1.0" encoding="utf-8"?>
<a:theme xmlns:a="http://schemas.openxmlformats.org/drawingml/2006/main" name="With Title">
  <a:themeElements>
    <a:clrScheme name="All White">
      <a:dk1>
        <a:srgbClr val="FFFFFF"/>
      </a:dk1>
      <a:lt1>
        <a:srgbClr val="FFFFFF"/>
      </a:lt1>
      <a:dk2>
        <a:srgbClr val="FFFFFF"/>
      </a:dk2>
      <a:lt2>
        <a:srgbClr val="F8F8F8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762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4947</TotalTime>
  <Words>279</Words>
  <Application>Microsoft Macintosh PowerPoint</Application>
  <PresentationFormat>On-screen Show (16:9)</PresentationFormat>
  <Paragraphs>33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Arial</vt:lpstr>
      <vt:lpstr>Calibri</vt:lpstr>
      <vt:lpstr>D-DIN Condensed</vt:lpstr>
      <vt:lpstr>Lato</vt:lpstr>
      <vt:lpstr>Lato Black</vt:lpstr>
      <vt:lpstr>Lato Regular</vt:lpstr>
      <vt:lpstr>With Title</vt:lpstr>
      <vt:lpstr>PowerPoint Presentation</vt:lpstr>
      <vt:lpstr>PowerPoint Presentation</vt:lpstr>
      <vt:lpstr>OT/NT BOOKS OF THE BIBLE</vt:lpstr>
      <vt:lpstr>Miracles of Jesus</vt:lpstr>
      <vt:lpstr>Prophecy Connection (Day 1)</vt:lpstr>
      <vt:lpstr>Calming the Storm (Day 2)</vt:lpstr>
      <vt:lpstr>The Workers Are Few (Day 3)</vt:lpstr>
      <vt:lpstr>PowerPoint Presentation</vt:lpstr>
      <vt:lpstr>Application</vt:lpstr>
      <vt:lpstr>Key Terms</vt:lpstr>
      <vt:lpstr>PowerPoint Presentation</vt:lpstr>
    </vt:vector>
  </TitlesOfParts>
  <Manager/>
  <Company>BibleTalk.tv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Exodus for Beginners - #1</dc:title>
  <dc:subject/>
  <dc:creator>Mike Mazzalongo</dc:creator>
  <cp:keywords/>
  <dc:description/>
  <cp:lastModifiedBy>Hal Gatewood</cp:lastModifiedBy>
  <cp:revision>684</cp:revision>
  <dcterms:created xsi:type="dcterms:W3CDTF">2014-04-30T18:34:38Z</dcterms:created>
  <dcterms:modified xsi:type="dcterms:W3CDTF">2025-09-15T19:54:56Z</dcterms:modified>
  <cp:category/>
</cp:coreProperties>
</file>