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94" r:id="rId4"/>
    <p:sldId id="295" r:id="rId5"/>
    <p:sldId id="296" r:id="rId6"/>
    <p:sldId id="297" r:id="rId7"/>
    <p:sldId id="298" r:id="rId8"/>
    <p:sldId id="299" r:id="rId9"/>
    <p:sldId id="300" r:id="rId10"/>
    <p:sldId id="268" r:id="rId11"/>
    <p:sldId id="270" r:id="rId12"/>
    <p:sldId id="301" r:id="rId1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16"/>
    <p:restoredTop sz="94150"/>
  </p:normalViewPr>
  <p:slideViewPr>
    <p:cSldViewPr snapToGrid="0" snapToObjects="1">
      <p:cViewPr varScale="1">
        <p:scale>
          <a:sx n="160" d="100"/>
          <a:sy n="160" d="100"/>
        </p:scale>
        <p:origin x="1192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7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80096" y="2192122"/>
            <a:ext cx="6029433" cy="1676417"/>
          </a:xfrm>
        </p:spPr>
        <p:txBody>
          <a:bodyPr/>
          <a:lstStyle/>
          <a:p>
            <a:pPr algn="l"/>
            <a: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 </a:t>
            </a:r>
            <a:r>
              <a:rPr lang="en-US" b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Uses </a:t>
            </a:r>
            <a:br>
              <a:rPr lang="en-US" b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b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Parables to Teach </a:t>
            </a:r>
            <a:br>
              <a:rPr lang="en-US" b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b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About </a:t>
            </a:r>
            <a:r>
              <a:rPr lang="en-US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the Kingdom</a:t>
            </a:r>
          </a:p>
          <a:p>
            <a:pPr algn="l"/>
            <a:br>
              <a:rPr lang="en-US" sz="6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13:31-50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A238-CAC9-867D-2CC9-D4FC563A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074DF-92C8-EBFF-6354-9DFF196987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79176"/>
            <a:ext cx="7913687" cy="3414504"/>
          </a:xfrm>
        </p:spPr>
        <p:txBody>
          <a:bodyPr>
            <a:normAutofit/>
          </a:bodyPr>
          <a:lstStyle/>
          <a:p>
            <a:pPr fontAlgn="base">
              <a:spcAft>
                <a:spcPts val="1200"/>
              </a:spcAft>
            </a:pPr>
            <a:r>
              <a:rPr lang="en-US" sz="3600" b="1" dirty="0"/>
              <a:t>Parable – </a:t>
            </a:r>
            <a:r>
              <a:rPr lang="en-US" sz="3600" dirty="0"/>
              <a:t>To lay beside/to compare (A simple story used to teach a spiritual lesson)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D1ADE-8400-2DED-C162-330CA86D8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841" y="72781"/>
            <a:ext cx="1123645" cy="112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40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4DA350-D4A4-B4D7-9CC2-9C7DFEADB8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12620" y="912370"/>
            <a:ext cx="3318760" cy="331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974FD43-9D1C-9BD7-F0B3-2784388F1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5227" y="874368"/>
            <a:ext cx="1704513" cy="24003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FD1BA75-1C2F-B798-5036-38664D856DD4}"/>
              </a:ext>
            </a:extLst>
          </p:cNvPr>
          <p:cNvSpPr txBox="1"/>
          <p:nvPr/>
        </p:nvSpPr>
        <p:spPr>
          <a:xfrm>
            <a:off x="4670611" y="309591"/>
            <a:ext cx="4572000" cy="452431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marL="285750" indent="-285750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A Mustard Seed</a:t>
            </a:r>
          </a:p>
          <a:p>
            <a:pPr marL="285750" indent="-285750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Yeast in Dough</a:t>
            </a:r>
          </a:p>
          <a:p>
            <a:pPr marL="285750" indent="-285750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Hidden Treasure</a:t>
            </a:r>
          </a:p>
          <a:p>
            <a:pPr marL="285750" indent="-285750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A Pearl of Great Price</a:t>
            </a:r>
          </a:p>
          <a:p>
            <a:pPr marL="285750" indent="-285750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A Fishing Net</a:t>
            </a:r>
          </a:p>
          <a:p>
            <a:pPr marL="285750" indent="-285750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A Farmer Planting Seeds </a:t>
            </a:r>
            <a:br>
              <a:rPr lang="en-US" dirty="0"/>
            </a:br>
            <a:r>
              <a:rPr lang="en-US" dirty="0"/>
              <a:t>(The Parable of the Sower)</a:t>
            </a:r>
          </a:p>
          <a:p>
            <a:pPr marL="285750" indent="-285750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Weeds Among Wheat</a:t>
            </a:r>
          </a:p>
          <a:p>
            <a:pPr marL="285750" indent="-285750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A Great Banquet</a:t>
            </a:r>
          </a:p>
          <a:p>
            <a:pPr marL="285750" indent="-285750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Workers in the Vineyard</a:t>
            </a:r>
          </a:p>
          <a:p>
            <a:pPr marL="285750" indent="-285750">
              <a:spcBef>
                <a:spcPts val="400"/>
              </a:spcBef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en-US" dirty="0"/>
              <a:t>A King Forgiving a Servant’s Debt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515D1C0-3CC2-86FB-83A5-5A52C9004D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6492" y="2731591"/>
            <a:ext cx="3661985" cy="125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6335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Come to Me, all who are weary and heavy-laden, and I will give you rest. Take My yoke upon you and learn from Me, for I am gentle and humble in heart, and you will find rest for your souls.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11:28-29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90537E-E48E-85C6-7781-BC9217B975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SONGS</a:t>
            </a:r>
          </a:p>
        </p:txBody>
      </p:sp>
    </p:spTree>
    <p:extLst>
      <p:ext uri="{BB962C8B-B14F-4D97-AF65-F5344CB8AC3E}">
        <p14:creationId xmlns:p14="http://schemas.microsoft.com/office/powerpoint/2010/main" val="37035167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FB2E27-252C-5415-5AE7-77BD72BC1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B65015-473E-6475-DA3C-45E5C83A03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OT/NT BOOKS OF THE BIBLE POSTER</a:t>
            </a:r>
          </a:p>
        </p:txBody>
      </p:sp>
    </p:spTree>
    <p:extLst>
      <p:ext uri="{BB962C8B-B14F-4D97-AF65-F5344CB8AC3E}">
        <p14:creationId xmlns:p14="http://schemas.microsoft.com/office/powerpoint/2010/main" val="2416228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CEB49-ACF3-AA33-FF70-F75DBEF5BA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 Introduction to Parables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483AE1-DB06-2EE4-C7F3-04224B8D3A9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08847"/>
            <a:ext cx="7913687" cy="3584833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 often taught using parables.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Parable = “to place beside” (a comparison)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Everyday story (seen) + hidden truth about God’s kingdom (unseen)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Only Jesus used parables in the New Testament.</a:t>
            </a:r>
          </a:p>
        </p:txBody>
      </p:sp>
    </p:spTree>
    <p:extLst>
      <p:ext uri="{BB962C8B-B14F-4D97-AF65-F5344CB8AC3E}">
        <p14:creationId xmlns:p14="http://schemas.microsoft.com/office/powerpoint/2010/main" val="37368410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94684-C994-1A10-A298-62ACEC44B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b="0" dirty="0"/>
              <a:t>Parable of the Mustard Seed (Matthew 13:31-32)</a:t>
            </a:r>
            <a:endParaRPr lang="en-US" sz="2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C77683-45E2-8D7A-42B5-F2B45133896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44706"/>
            <a:ext cx="7913687" cy="3548974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en-US" sz="2800" dirty="0"/>
              <a:t>Small mustard seed → grows into a large tree.</a:t>
            </a:r>
          </a:p>
          <a:p>
            <a:pPr>
              <a:spcAft>
                <a:spcPts val="1000"/>
              </a:spcAft>
            </a:pPr>
            <a:r>
              <a:rPr lang="en-US" sz="2800" dirty="0"/>
              <a:t>Meaning: Small faith or small acts for God can grow into something great.</a:t>
            </a:r>
          </a:p>
          <a:p>
            <a:pPr>
              <a:spcAft>
                <a:spcPts val="1000"/>
              </a:spcAft>
            </a:pPr>
            <a:r>
              <a:rPr lang="en-US" sz="2800" dirty="0"/>
              <a:t>Comparison:</a:t>
            </a:r>
          </a:p>
          <a:p>
            <a:pPr lvl="1">
              <a:spcAft>
                <a:spcPts val="1000"/>
              </a:spcAft>
            </a:pPr>
            <a:r>
              <a:rPr lang="en-US" sz="2400" dirty="0"/>
              <a:t>Seen: mustard seed</a:t>
            </a:r>
          </a:p>
          <a:p>
            <a:pPr lvl="1">
              <a:spcAft>
                <a:spcPts val="1000"/>
              </a:spcAft>
            </a:pPr>
            <a:r>
              <a:rPr lang="en-US" sz="2400" dirty="0"/>
              <a:t>Unseen: faith / God’s kingdom</a:t>
            </a:r>
          </a:p>
        </p:txBody>
      </p:sp>
    </p:spTree>
    <p:extLst>
      <p:ext uri="{BB962C8B-B14F-4D97-AF65-F5344CB8AC3E}">
        <p14:creationId xmlns:p14="http://schemas.microsoft.com/office/powerpoint/2010/main" val="42424088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4151DD-77B0-B904-3A24-066DA6F9F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A3074-94B2-DE4F-2295-20E62C960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 dirty="0"/>
              <a:t>Parable of the Net (Matthew 13:47–50)</a:t>
            </a:r>
            <a:endParaRPr lang="en-US" sz="2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C0A8C2-A601-2B56-AF03-5EE92031E06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44706"/>
            <a:ext cx="7913687" cy="3548974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1000"/>
              </a:spcAft>
            </a:pPr>
            <a:r>
              <a:rPr lang="en-US" sz="2800" dirty="0"/>
              <a:t>Net gathers all kinds of fish</a:t>
            </a:r>
          </a:p>
          <a:p>
            <a:pPr>
              <a:spcAft>
                <a:spcPts val="1000"/>
              </a:spcAft>
            </a:pPr>
            <a:r>
              <a:rPr lang="en-US" sz="2800" dirty="0"/>
              <a:t>Fishermen keep good fish, throw away bad</a:t>
            </a:r>
          </a:p>
          <a:p>
            <a:pPr>
              <a:spcAft>
                <a:spcPts val="1000"/>
              </a:spcAft>
            </a:pPr>
            <a:r>
              <a:rPr lang="en-US" sz="2800" dirty="0"/>
              <a:t>Meaning: At the end of time, God will separate believers from unbelievers.</a:t>
            </a:r>
          </a:p>
          <a:p>
            <a:pPr>
              <a:spcAft>
                <a:spcPts val="1000"/>
              </a:spcAft>
            </a:pPr>
            <a:r>
              <a:rPr lang="en-US" sz="2800" dirty="0"/>
              <a:t>Comparison:</a:t>
            </a:r>
          </a:p>
          <a:p>
            <a:pPr lvl="1">
              <a:spcAft>
                <a:spcPts val="1000"/>
              </a:spcAft>
            </a:pPr>
            <a:r>
              <a:rPr lang="en-US" sz="2400" dirty="0"/>
              <a:t>Seen: net of fish</a:t>
            </a:r>
          </a:p>
          <a:p>
            <a:pPr lvl="1">
              <a:spcAft>
                <a:spcPts val="1000"/>
              </a:spcAft>
            </a:pPr>
            <a:r>
              <a:rPr lang="en-US" sz="2400" dirty="0"/>
              <a:t>Unseen: final judgment</a:t>
            </a:r>
          </a:p>
        </p:txBody>
      </p:sp>
    </p:spTree>
    <p:extLst>
      <p:ext uri="{BB962C8B-B14F-4D97-AF65-F5344CB8AC3E}">
        <p14:creationId xmlns:p14="http://schemas.microsoft.com/office/powerpoint/2010/main" val="1991246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1155F28-65F6-708E-63E2-530923938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05AC80-8C97-9B3A-27B0-9676DB40A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b="0" dirty="0"/>
              <a:t>Why Parables?</a:t>
            </a:r>
            <a:endParaRPr lang="en-US" sz="28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5D3F80-3794-2C8A-285E-D6219FD2445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71600"/>
            <a:ext cx="7913687" cy="3522079"/>
          </a:xfrm>
        </p:spPr>
        <p:txBody>
          <a:bodyPr>
            <a:normAutofit/>
          </a:bodyPr>
          <a:lstStyle/>
          <a:p>
            <a:pPr marL="525780" indent="-525780">
              <a:spcAft>
                <a:spcPts val="1000"/>
              </a:spcAft>
            </a:pPr>
            <a:r>
              <a:rPr lang="en-US" sz="3600" dirty="0"/>
              <a:t>To teach His disciples about </a:t>
            </a:r>
            <a:br>
              <a:rPr lang="en-US" sz="3600" dirty="0"/>
            </a:br>
            <a:r>
              <a:rPr lang="en-US" sz="3600" dirty="0"/>
              <a:t>God’s kingdom.</a:t>
            </a:r>
          </a:p>
          <a:p>
            <a:pPr marL="525780" indent="-525780">
              <a:spcAft>
                <a:spcPts val="1000"/>
              </a:spcAft>
            </a:pPr>
            <a:r>
              <a:rPr lang="en-US" sz="3600" dirty="0"/>
              <a:t>To hide truth from unbelievers.</a:t>
            </a:r>
          </a:p>
          <a:p>
            <a:pPr marL="525780" indent="-525780">
              <a:spcAft>
                <a:spcPts val="1000"/>
              </a:spcAft>
            </a:pPr>
            <a:r>
              <a:rPr lang="en-US" sz="3600" dirty="0"/>
              <a:t>To reveal truth to those </a:t>
            </a:r>
            <a:br>
              <a:rPr lang="en-US" sz="3600" dirty="0"/>
            </a:br>
            <a:r>
              <a:rPr lang="en-US" sz="3600" dirty="0"/>
              <a:t>who believe.</a:t>
            </a:r>
          </a:p>
        </p:txBody>
      </p:sp>
    </p:spTree>
    <p:extLst>
      <p:ext uri="{BB962C8B-B14F-4D97-AF65-F5344CB8AC3E}">
        <p14:creationId xmlns:p14="http://schemas.microsoft.com/office/powerpoint/2010/main" val="22322381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9F357-FFA6-8DB8-7C0A-C779C1F820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Prophecy Fulfilled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80B02B-7B50-4A6C-85C7-B595E0282D3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1384187"/>
          </a:xfrm>
        </p:spPr>
        <p:txBody>
          <a:bodyPr/>
          <a:lstStyle/>
          <a:p>
            <a:r>
              <a:rPr lang="en-US" dirty="0"/>
              <a:t>The way Jesus would teach was prophesied hundreds of years earlier.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CE9F9FB-5642-FE31-8280-566C7DA4E002}"/>
              </a:ext>
            </a:extLst>
          </p:cNvPr>
          <p:cNvCxnSpPr/>
          <p:nvPr/>
        </p:nvCxnSpPr>
        <p:spPr>
          <a:xfrm>
            <a:off x="1102659" y="2571750"/>
            <a:ext cx="0" cy="2054038"/>
          </a:xfrm>
          <a:prstGeom prst="line">
            <a:avLst/>
          </a:prstGeom>
          <a:ln w="762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DCB2B515-56C6-11D7-5B26-DF01D00C3DD0}"/>
              </a:ext>
            </a:extLst>
          </p:cNvPr>
          <p:cNvSpPr txBox="1"/>
          <p:nvPr/>
        </p:nvSpPr>
        <p:spPr>
          <a:xfrm>
            <a:off x="1606831" y="2845876"/>
            <a:ext cx="6750423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 will open my mouth in a parable; </a:t>
            </a:r>
            <a:br>
              <a:rPr lang="en-US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US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 will utter dark sayings of old,</a:t>
            </a:r>
            <a:br>
              <a:rPr lang="en-US" sz="3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US" sz="3200" b="1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 Psalms 78:2</a:t>
            </a:r>
          </a:p>
        </p:txBody>
      </p:sp>
    </p:spTree>
    <p:extLst>
      <p:ext uri="{BB962C8B-B14F-4D97-AF65-F5344CB8AC3E}">
        <p14:creationId xmlns:p14="http://schemas.microsoft.com/office/powerpoint/2010/main" val="3769564866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4967</TotalTime>
  <Words>339</Words>
  <Application>Microsoft Macintosh PowerPoint</Application>
  <PresentationFormat>On-screen Show (16:9)</PresentationFormat>
  <Paragraphs>45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SONGS</vt:lpstr>
      <vt:lpstr>OT/NT BOOKS OF THE BIBLE POSTER</vt:lpstr>
      <vt:lpstr> Introduction to Parables</vt:lpstr>
      <vt:lpstr>Parable of the Mustard Seed (Matthew 13:31-32)</vt:lpstr>
      <vt:lpstr>Parable of the Net (Matthew 13:47–50)</vt:lpstr>
      <vt:lpstr>Why Parables?</vt:lpstr>
      <vt:lpstr>Prophecy Fulfilled</vt:lpstr>
      <vt:lpstr>Key Terms</vt:lpstr>
      <vt:lpstr>PowerPoint Presentation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713</cp:revision>
  <dcterms:created xsi:type="dcterms:W3CDTF">2014-04-30T18:34:38Z</dcterms:created>
  <dcterms:modified xsi:type="dcterms:W3CDTF">2025-09-15T20:20:12Z</dcterms:modified>
  <cp:category/>
</cp:coreProperties>
</file>