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1192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20911" y="2202278"/>
            <a:ext cx="6029433" cy="1851480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Passover Meal to The Lord’s Supper</a:t>
            </a:r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26:1-35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096F4-26FA-CD07-243B-0B56B1644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F4586-04B0-1823-D72E-70F7CF3CD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How to Be Loyal to Jesus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59EA3-FB1C-2653-AEA1-09B2BE65097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91478"/>
            <a:ext cx="7913687" cy="3502202"/>
          </a:xfrm>
        </p:spPr>
        <p:txBody>
          <a:bodyPr/>
          <a:lstStyle/>
          <a:p>
            <a:pPr fontAlgn="base">
              <a:spcAft>
                <a:spcPts val="1200"/>
              </a:spcAft>
            </a:pPr>
            <a:r>
              <a:rPr lang="en-US" dirty="0"/>
              <a:t>Stay faithful even when it’s hard</a:t>
            </a:r>
          </a:p>
          <a:p>
            <a:pPr fontAlgn="base">
              <a:spcAft>
                <a:spcPts val="1200"/>
              </a:spcAft>
            </a:pPr>
            <a:r>
              <a:rPr lang="en-US" dirty="0"/>
              <a:t>Don’t hide your faith if others make fun</a:t>
            </a:r>
          </a:p>
          <a:p>
            <a:pPr fontAlgn="base">
              <a:spcAft>
                <a:spcPts val="1200"/>
              </a:spcAft>
            </a:pPr>
            <a:r>
              <a:rPr lang="en-US" dirty="0"/>
              <a:t>Remember: Jesus forgives us, and we should follow Him always</a:t>
            </a:r>
          </a:p>
        </p:txBody>
      </p:sp>
    </p:spTree>
    <p:extLst>
      <p:ext uri="{BB962C8B-B14F-4D97-AF65-F5344CB8AC3E}">
        <p14:creationId xmlns:p14="http://schemas.microsoft.com/office/powerpoint/2010/main" val="1537732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39931-5FC2-EA5A-AAFE-6F82B501D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Have you ever experienced someone breaking your trust? How did it make you feel?</a:t>
            </a:r>
          </a:p>
        </p:txBody>
      </p:sp>
    </p:spTree>
    <p:extLst>
      <p:ext uri="{BB962C8B-B14F-4D97-AF65-F5344CB8AC3E}">
        <p14:creationId xmlns:p14="http://schemas.microsoft.com/office/powerpoint/2010/main" val="16381193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1BFB3-A0F7-102A-48C4-CD326100E8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FA949B-3443-806A-38D6-9EB6359BD5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Why do you think Judas betrayed Jesus even though he was close to Him?</a:t>
            </a:r>
          </a:p>
        </p:txBody>
      </p:sp>
    </p:spTree>
    <p:extLst>
      <p:ext uri="{BB962C8B-B14F-4D97-AF65-F5344CB8AC3E}">
        <p14:creationId xmlns:p14="http://schemas.microsoft.com/office/powerpoint/2010/main" val="13566911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7A852E-0F79-4EDE-3E4D-66C8C5DD6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3F33E0-9927-1D07-8C28-7B60C21CC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can we show loyalty and faithfulness to Jesus in our daily lives?</a:t>
            </a:r>
          </a:p>
        </p:txBody>
      </p:sp>
    </p:spTree>
    <p:extLst>
      <p:ext uri="{BB962C8B-B14F-4D97-AF65-F5344CB8AC3E}">
        <p14:creationId xmlns:p14="http://schemas.microsoft.com/office/powerpoint/2010/main" val="3698234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673AE-757D-2CAB-D2CA-55F36D505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Struggling with Loyalty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5D603E-3C84-3B9F-0DBC-A0D74893F15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3040"/>
            <a:ext cx="7913687" cy="343064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Some of Jesus’ friends had a hard time staying loyal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Loyalty means standing by someone even when it’s hard</a:t>
            </a:r>
          </a:p>
        </p:txBody>
      </p:sp>
    </p:spTree>
    <p:extLst>
      <p:ext uri="{BB962C8B-B14F-4D97-AF65-F5344CB8AC3E}">
        <p14:creationId xmlns:p14="http://schemas.microsoft.com/office/powerpoint/2010/main" val="31739518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5DF2E2-F6CB-B935-441C-38CE56FB4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5FAAE-1E8F-4BDD-664B-5BC49EE2F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Think About It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A80D4-F041-FA9E-1A9A-BA17BD4531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75576"/>
            <a:ext cx="7913687" cy="3518104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Have you ever had a friend let you down?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How did it feel?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What kind of friend would you have been to Jesus?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Are you that kind of friend to Him today?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4E08229-3157-86A4-A8B3-54251A15257A}"/>
              </a:ext>
            </a:extLst>
          </p:cNvPr>
          <p:cNvSpPr txBox="1"/>
          <p:nvPr/>
        </p:nvSpPr>
        <p:spPr>
          <a:xfrm>
            <a:off x="7609398" y="527171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1764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52C56F4-3B11-57B3-5832-CD5EC08C90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b="1" dirty="0">
                <a:latin typeface="D-DIN CONDENSED" panose="020B0504030202030204" pitchFamily="34" charset="77"/>
              </a:rPr>
              <a:t>FRIENDSHIP IN THE BIBLE</a:t>
            </a:r>
          </a:p>
          <a:p>
            <a:endParaRPr lang="en-US" sz="1600" b="1" dirty="0">
              <a:latin typeface="D-DIN CONDENSED" panose="020B0504030202030204" pitchFamily="34" charset="77"/>
            </a:endParaRPr>
          </a:p>
          <a:p>
            <a:r>
              <a:rPr lang="en-US" sz="4000" dirty="0"/>
              <a:t>A friend loves at all times, </a:t>
            </a:r>
            <a:br>
              <a:rPr lang="en-US" sz="4000" dirty="0"/>
            </a:br>
            <a:r>
              <a:rPr lang="en-US" sz="4000" dirty="0"/>
              <a:t>And a brother is born for adversity.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4EDC29-507F-4D63-70E7-D519D2F1FC1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Proverbs 17:17</a:t>
            </a:r>
          </a:p>
        </p:txBody>
      </p:sp>
    </p:spTree>
    <p:extLst>
      <p:ext uri="{BB962C8B-B14F-4D97-AF65-F5344CB8AC3E}">
        <p14:creationId xmlns:p14="http://schemas.microsoft.com/office/powerpoint/2010/main" val="31398217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99AF6-AAD4-25C2-DB5C-B8C7322C7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Be Loyal to Friends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C8FF16-E477-B595-C729-725C380DBBB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marL="514350" indent="-514350" fontAlgn="base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Be there for them – Stick close in good times and bad</a:t>
            </a:r>
          </a:p>
          <a:p>
            <a:pPr marL="514350" indent="-514350" fontAlgn="base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Speak up for what’s right – Don’t pretend not to know them</a:t>
            </a:r>
          </a:p>
          <a:p>
            <a:pPr marL="514350" indent="-514350" fontAlgn="base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Be ready to forgive – Friends will mess up, but forgiveness matters</a:t>
            </a:r>
          </a:p>
        </p:txBody>
      </p:sp>
    </p:spTree>
    <p:extLst>
      <p:ext uri="{BB962C8B-B14F-4D97-AF65-F5344CB8AC3E}">
        <p14:creationId xmlns:p14="http://schemas.microsoft.com/office/powerpoint/2010/main" val="148430900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5001</TotalTime>
  <Words>254</Words>
  <Application>Microsoft Macintosh PowerPoint</Application>
  <PresentationFormat>On-screen Show (16:9)</PresentationFormat>
  <Paragraphs>28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D-DIN CONDENSED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Have you ever experienced someone breaking your trust? How did it make you feel?</vt:lpstr>
      <vt:lpstr>Why do you think Judas betrayed Jesus even though he was close to Him?</vt:lpstr>
      <vt:lpstr>How can we show loyalty and faithfulness to Jesus in our daily lives?</vt:lpstr>
      <vt:lpstr>Struggling with Loyalty</vt:lpstr>
      <vt:lpstr>Think About It</vt:lpstr>
      <vt:lpstr>PowerPoint Presentation</vt:lpstr>
      <vt:lpstr>How to Be Loyal to Friends</vt:lpstr>
      <vt:lpstr>How to Be Loyal to Jesus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747</cp:revision>
  <dcterms:created xsi:type="dcterms:W3CDTF">2014-04-30T18:34:38Z</dcterms:created>
  <dcterms:modified xsi:type="dcterms:W3CDTF">2025-09-15T22:21:38Z</dcterms:modified>
  <cp:category/>
</cp:coreProperties>
</file>