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56" r:id="rId2"/>
    <p:sldId id="257" r:id="rId3"/>
    <p:sldId id="258" r:id="rId4"/>
    <p:sldId id="259" r:id="rId5"/>
    <p:sldId id="260" r:id="rId6"/>
    <p:sldId id="261" r:id="rId7"/>
    <p:sldId id="262" r:id="rId8"/>
    <p:sldId id="263" r:id="rId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16"/>
    <p:restoredTop sz="94150"/>
  </p:normalViewPr>
  <p:slideViewPr>
    <p:cSldViewPr snapToGrid="0" snapToObjects="1">
      <p:cViewPr varScale="1">
        <p:scale>
          <a:sx n="142" d="100"/>
          <a:sy n="142" d="100"/>
        </p:scale>
        <p:origin x="1712"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9/15/25</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9/15/25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549DA4-92F7-5142-BC07-D017BC38878B}" type="slidenum">
              <a:rPr lang="en-US" smtClean="0"/>
              <a:t>1</a:t>
            </a:fld>
            <a:endParaRPr lang="en-US"/>
          </a:p>
        </p:txBody>
      </p:sp>
    </p:spTree>
    <p:extLst>
      <p:ext uri="{BB962C8B-B14F-4D97-AF65-F5344CB8AC3E}">
        <p14:creationId xmlns:p14="http://schemas.microsoft.com/office/powerpoint/2010/main" val="22808815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5</a:t>
            </a:r>
          </a:p>
        </p:txBody>
      </p:sp>
      <p:sp>
        <p:nvSpPr>
          <p:cNvPr id="3" name="Subtitle 2"/>
          <p:cNvSpPr>
            <a:spLocks noGrp="1"/>
          </p:cNvSpPr>
          <p:nvPr>
            <p:ph type="subTitle" idx="1"/>
          </p:nvPr>
        </p:nvSpPr>
        <p:spPr>
          <a:xfrm>
            <a:off x="2980096" y="2272804"/>
            <a:ext cx="6029433" cy="1676417"/>
          </a:xfrm>
        </p:spPr>
        <p:txBody>
          <a:bodyPr/>
          <a:lstStyle/>
          <a:p>
            <a:pPr algn="l"/>
            <a:r>
              <a:rPr lang="en-US" sz="4800" b="0" dirty="0">
                <a:latin typeface="Lato Black" panose="020F0502020204030203" pitchFamily="34" charset="0"/>
                <a:ea typeface="Lato Black" panose="020F0502020204030203" pitchFamily="34" charset="0"/>
                <a:cs typeface="Lato Black" panose="020F0502020204030203" pitchFamily="34" charset="0"/>
              </a:rPr>
              <a:t>Jesus Calls And Sends His Apostles</a:t>
            </a:r>
            <a:br>
              <a:rPr lang="en-US" sz="4800" dirty="0">
                <a:latin typeface="Lato Black" panose="020F0502020204030203" pitchFamily="34" charset="0"/>
                <a:ea typeface="Lato Black" panose="020F0502020204030203" pitchFamily="34" charset="0"/>
                <a:cs typeface="Lato Black" panose="020F0502020204030203" pitchFamily="34" charset="0"/>
              </a:rPr>
            </a:br>
            <a:r>
              <a:rPr lang="en-US" sz="2800" dirty="0">
                <a:latin typeface="D-DIN Condensed" panose="020B0504030202030204" pitchFamily="34" charset="77"/>
                <a:ea typeface="Lato Black" panose="020F0502020204030203" pitchFamily="34" charset="0"/>
                <a:cs typeface="Lato Black" panose="020F0502020204030203" pitchFamily="34" charset="0"/>
              </a:rPr>
              <a:t>MATTHEW 10:1-28</a:t>
            </a:r>
            <a:endParaRPr lang="en-US" sz="4800" dirty="0">
              <a:latin typeface="D-DIN Condensed" panose="020B0504030202030204" pitchFamily="34" charset="77"/>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A7D008-3762-AB0A-B964-4D3ACD663AA1}"/>
              </a:ext>
            </a:extLst>
          </p:cNvPr>
          <p:cNvSpPr>
            <a:spLocks noGrp="1"/>
          </p:cNvSpPr>
          <p:nvPr>
            <p:ph type="body" sz="quarter" idx="10"/>
          </p:nvPr>
        </p:nvSpPr>
        <p:spPr/>
        <p:txBody>
          <a:bodyPr>
            <a:normAutofit/>
          </a:bodyPr>
          <a:lstStyle/>
          <a:p>
            <a:r>
              <a:rPr lang="en-US" sz="3200" dirty="0"/>
              <a:t>Now all this took place to fulfill what was spoken by the Lord through the prophet: “Behold, the virgin shall be with child and shall bear a Son, and they shall call His name Immanuel, which translated means, “God with us.”</a:t>
            </a:r>
          </a:p>
        </p:txBody>
      </p:sp>
      <p:sp>
        <p:nvSpPr>
          <p:cNvPr id="3" name="Text Placeholder 2">
            <a:extLst>
              <a:ext uri="{FF2B5EF4-FFF2-40B4-BE49-F238E27FC236}">
                <a16:creationId xmlns:a16="http://schemas.microsoft.com/office/drawing/2014/main" id="{00388942-FFB6-D8E1-4780-43C0BF8739D6}"/>
              </a:ext>
            </a:extLst>
          </p:cNvPr>
          <p:cNvSpPr>
            <a:spLocks noGrp="1"/>
          </p:cNvSpPr>
          <p:nvPr>
            <p:ph type="body" sz="quarter" idx="11"/>
          </p:nvPr>
        </p:nvSpPr>
        <p:spPr/>
        <p:txBody>
          <a:bodyPr/>
          <a:lstStyle/>
          <a:p>
            <a:r>
              <a:rPr lang="en-US" dirty="0"/>
              <a:t>- Matthew 1:22-23</a:t>
            </a:r>
          </a:p>
        </p:txBody>
      </p:sp>
    </p:spTree>
    <p:extLst>
      <p:ext uri="{BB962C8B-B14F-4D97-AF65-F5344CB8AC3E}">
        <p14:creationId xmlns:p14="http://schemas.microsoft.com/office/powerpoint/2010/main" val="2561604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74ACAB-BCCC-D61F-C984-1708B43D5823}"/>
              </a:ext>
            </a:extLst>
          </p:cNvPr>
          <p:cNvSpPr>
            <a:spLocks noGrp="1"/>
          </p:cNvSpPr>
          <p:nvPr>
            <p:ph type="title"/>
          </p:nvPr>
        </p:nvSpPr>
        <p:spPr>
          <a:xfrm>
            <a:off x="929049" y="465439"/>
            <a:ext cx="7913430" cy="2573596"/>
          </a:xfrm>
        </p:spPr>
        <p:txBody>
          <a:bodyPr>
            <a:normAutofit/>
          </a:bodyPr>
          <a:lstStyle/>
          <a:p>
            <a:pPr algn="l"/>
            <a:r>
              <a:rPr lang="en-US" sz="3200" dirty="0"/>
              <a:t>Jesus told His Apostles not to bring extra clothes or money on their journey. What do you think that would have been like? How would you feel if you had to go on a trip without packing anything?</a:t>
            </a:r>
          </a:p>
        </p:txBody>
      </p:sp>
      <p:pic>
        <p:nvPicPr>
          <p:cNvPr id="3" name="Picture 2">
            <a:extLst>
              <a:ext uri="{FF2B5EF4-FFF2-40B4-BE49-F238E27FC236}">
                <a16:creationId xmlns:a16="http://schemas.microsoft.com/office/drawing/2014/main" id="{8B4B78CB-7E86-E529-2F88-AEEDCF0B59FB}"/>
              </a:ext>
            </a:extLst>
          </p:cNvPr>
          <p:cNvPicPr>
            <a:picLocks noChangeAspect="1"/>
          </p:cNvPicPr>
          <p:nvPr/>
        </p:nvPicPr>
        <p:blipFill>
          <a:blip r:embed="rId2"/>
          <a:srcRect/>
          <a:stretch/>
        </p:blipFill>
        <p:spPr>
          <a:xfrm>
            <a:off x="1774793" y="3463016"/>
            <a:ext cx="1215045" cy="1215045"/>
          </a:xfrm>
          <a:prstGeom prst="rect">
            <a:avLst/>
          </a:prstGeom>
        </p:spPr>
      </p:pic>
      <p:sp>
        <p:nvSpPr>
          <p:cNvPr id="5" name="TextBox 4">
            <a:extLst>
              <a:ext uri="{FF2B5EF4-FFF2-40B4-BE49-F238E27FC236}">
                <a16:creationId xmlns:a16="http://schemas.microsoft.com/office/drawing/2014/main" id="{537280F0-9E1B-4401-5ABD-084D73B7604E}"/>
              </a:ext>
            </a:extLst>
          </p:cNvPr>
          <p:cNvSpPr txBox="1"/>
          <p:nvPr/>
        </p:nvSpPr>
        <p:spPr>
          <a:xfrm>
            <a:off x="3119718" y="3531929"/>
            <a:ext cx="4572000" cy="1077218"/>
          </a:xfrm>
          <a:prstGeom prst="rect">
            <a:avLst/>
          </a:prstGeom>
          <a:noFill/>
        </p:spPr>
        <p:txBody>
          <a:bodyPr wrap="square">
            <a:spAutoFit/>
          </a:bodyPr>
          <a:lstStyle/>
          <a:p>
            <a:r>
              <a:rPr lang="en-US" sz="3200" b="1" dirty="0">
                <a:latin typeface="Lato Black" panose="020F0502020204030203" pitchFamily="34" charset="0"/>
                <a:ea typeface="Lato Black" panose="020F0502020204030203" pitchFamily="34" charset="0"/>
                <a:cs typeface="Lato Black" panose="020F0502020204030203" pitchFamily="34" charset="0"/>
              </a:rPr>
              <a:t>How does this teach us to trust God today?</a:t>
            </a:r>
          </a:p>
        </p:txBody>
      </p:sp>
    </p:spTree>
    <p:extLst>
      <p:ext uri="{BB962C8B-B14F-4D97-AF65-F5344CB8AC3E}">
        <p14:creationId xmlns:p14="http://schemas.microsoft.com/office/powerpoint/2010/main" val="233049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4A6ED0-D866-CE3D-157D-9DB839D0837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37E463-C303-950A-C6CF-55057F5F8C15}"/>
              </a:ext>
            </a:extLst>
          </p:cNvPr>
          <p:cNvSpPr>
            <a:spLocks noGrp="1"/>
          </p:cNvSpPr>
          <p:nvPr>
            <p:ph type="title"/>
          </p:nvPr>
        </p:nvSpPr>
        <p:spPr>
          <a:xfrm>
            <a:off x="794579" y="465439"/>
            <a:ext cx="7913430" cy="2573596"/>
          </a:xfrm>
        </p:spPr>
        <p:txBody>
          <a:bodyPr>
            <a:normAutofit/>
          </a:bodyPr>
          <a:lstStyle/>
          <a:p>
            <a:pPr algn="l"/>
            <a:r>
              <a:rPr lang="en-US" sz="3200" dirty="0"/>
              <a:t>Jesus warned His Apostles that some people wouldn’t be happy to hear about Him and might treat them badly. Have you ever felt nervous or scared to talk about Jesus? </a:t>
            </a:r>
            <a:br>
              <a:rPr lang="en-US" sz="3200" dirty="0"/>
            </a:br>
            <a:r>
              <a:rPr lang="en-US" sz="3200" dirty="0"/>
              <a:t>What can we do when we feel this way?</a:t>
            </a:r>
          </a:p>
        </p:txBody>
      </p:sp>
      <p:pic>
        <p:nvPicPr>
          <p:cNvPr id="3" name="Picture 2">
            <a:extLst>
              <a:ext uri="{FF2B5EF4-FFF2-40B4-BE49-F238E27FC236}">
                <a16:creationId xmlns:a16="http://schemas.microsoft.com/office/drawing/2014/main" id="{0AF87E96-F56C-3BF9-9405-8E5EB3E912A9}"/>
              </a:ext>
            </a:extLst>
          </p:cNvPr>
          <p:cNvPicPr>
            <a:picLocks noChangeAspect="1"/>
          </p:cNvPicPr>
          <p:nvPr/>
        </p:nvPicPr>
        <p:blipFill>
          <a:blip r:embed="rId2"/>
          <a:srcRect/>
          <a:stretch/>
        </p:blipFill>
        <p:spPr>
          <a:xfrm>
            <a:off x="1210016" y="3284282"/>
            <a:ext cx="1215045" cy="1215045"/>
          </a:xfrm>
          <a:prstGeom prst="rect">
            <a:avLst/>
          </a:prstGeom>
        </p:spPr>
      </p:pic>
      <p:sp>
        <p:nvSpPr>
          <p:cNvPr id="5" name="TextBox 4">
            <a:extLst>
              <a:ext uri="{FF2B5EF4-FFF2-40B4-BE49-F238E27FC236}">
                <a16:creationId xmlns:a16="http://schemas.microsoft.com/office/drawing/2014/main" id="{09DDC401-EF0E-7A96-0E95-A006A60C29E6}"/>
              </a:ext>
            </a:extLst>
          </p:cNvPr>
          <p:cNvSpPr txBox="1"/>
          <p:nvPr/>
        </p:nvSpPr>
        <p:spPr>
          <a:xfrm>
            <a:off x="2671482" y="3256827"/>
            <a:ext cx="5588291" cy="1569660"/>
          </a:xfrm>
          <a:prstGeom prst="rect">
            <a:avLst/>
          </a:prstGeom>
          <a:noFill/>
        </p:spPr>
        <p:txBody>
          <a:bodyPr wrap="square">
            <a:spAutoFit/>
          </a:bodyPr>
          <a:lstStyle/>
          <a:p>
            <a:r>
              <a:rPr lang="en-US" sz="3200" b="1" dirty="0">
                <a:latin typeface="Lato Black" panose="020F0502020204030203" pitchFamily="34" charset="0"/>
                <a:ea typeface="Lato Black" panose="020F0502020204030203" pitchFamily="34" charset="0"/>
                <a:cs typeface="Lato Black" panose="020F0502020204030203" pitchFamily="34" charset="0"/>
              </a:rPr>
              <a:t>How does knowing that God is always with us help when we share our faith?</a:t>
            </a:r>
          </a:p>
        </p:txBody>
      </p:sp>
    </p:spTree>
    <p:extLst>
      <p:ext uri="{BB962C8B-B14F-4D97-AF65-F5344CB8AC3E}">
        <p14:creationId xmlns:p14="http://schemas.microsoft.com/office/powerpoint/2010/main" val="2552910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F45F14-B92E-C810-2466-9F9E59F6B8FB}"/>
              </a:ext>
            </a:extLst>
          </p:cNvPr>
          <p:cNvSpPr>
            <a:spLocks noGrp="1"/>
          </p:cNvSpPr>
          <p:nvPr>
            <p:ph type="title"/>
          </p:nvPr>
        </p:nvSpPr>
        <p:spPr/>
        <p:txBody>
          <a:bodyPr/>
          <a:lstStyle/>
          <a:p>
            <a:r>
              <a:rPr lang="en-US" dirty="0"/>
              <a:t>Ordinary People, Extraordinary Mission</a:t>
            </a:r>
          </a:p>
        </p:txBody>
      </p:sp>
      <p:sp>
        <p:nvSpPr>
          <p:cNvPr id="3" name="Text Placeholder 2">
            <a:extLst>
              <a:ext uri="{FF2B5EF4-FFF2-40B4-BE49-F238E27FC236}">
                <a16:creationId xmlns:a16="http://schemas.microsoft.com/office/drawing/2014/main" id="{0B83AD92-F282-6F22-23B2-FB8516B603F6}"/>
              </a:ext>
            </a:extLst>
          </p:cNvPr>
          <p:cNvSpPr>
            <a:spLocks noGrp="1"/>
          </p:cNvSpPr>
          <p:nvPr>
            <p:ph type="body" sz="quarter" idx="10"/>
          </p:nvPr>
        </p:nvSpPr>
        <p:spPr/>
        <p:txBody>
          <a:bodyPr/>
          <a:lstStyle/>
          <a:p>
            <a:r>
              <a:rPr lang="en-US" dirty="0"/>
              <a:t>The Apostles were regular people (fishermen, tax collector, etc.)</a:t>
            </a:r>
          </a:p>
          <a:p>
            <a:r>
              <a:rPr lang="en-US" dirty="0"/>
              <a:t>Jesus chose them because God could use them with the Holy Spirit</a:t>
            </a:r>
          </a:p>
          <a:p>
            <a:r>
              <a:rPr lang="en-US" dirty="0"/>
              <a:t>They made mistakes, but stayed faithful</a:t>
            </a:r>
          </a:p>
          <a:p>
            <a:r>
              <a:rPr lang="en-US" dirty="0"/>
              <a:t>God can use us too</a:t>
            </a:r>
          </a:p>
          <a:p>
            <a:endParaRPr lang="en-US" dirty="0"/>
          </a:p>
        </p:txBody>
      </p:sp>
    </p:spTree>
    <p:extLst>
      <p:ext uri="{BB962C8B-B14F-4D97-AF65-F5344CB8AC3E}">
        <p14:creationId xmlns:p14="http://schemas.microsoft.com/office/powerpoint/2010/main" val="1102002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88F27B-8326-7BD6-A5DF-8A188F12C31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DA1D35-0590-D118-9F87-DD73084325C0}"/>
              </a:ext>
            </a:extLst>
          </p:cNvPr>
          <p:cNvSpPr>
            <a:spLocks noGrp="1"/>
          </p:cNvSpPr>
          <p:nvPr>
            <p:ph type="title"/>
          </p:nvPr>
        </p:nvSpPr>
        <p:spPr/>
        <p:txBody>
          <a:bodyPr/>
          <a:lstStyle/>
          <a:p>
            <a:r>
              <a:rPr lang="en-US" dirty="0"/>
              <a:t>God’s Call for Us Today</a:t>
            </a:r>
          </a:p>
        </p:txBody>
      </p:sp>
      <p:sp>
        <p:nvSpPr>
          <p:cNvPr id="3" name="Text Placeholder 2">
            <a:extLst>
              <a:ext uri="{FF2B5EF4-FFF2-40B4-BE49-F238E27FC236}">
                <a16:creationId xmlns:a16="http://schemas.microsoft.com/office/drawing/2014/main" id="{96FF2454-5D9B-0BEF-8786-626A59154BEE}"/>
              </a:ext>
            </a:extLst>
          </p:cNvPr>
          <p:cNvSpPr>
            <a:spLocks noGrp="1"/>
          </p:cNvSpPr>
          <p:nvPr>
            <p:ph type="body" sz="quarter" idx="10"/>
          </p:nvPr>
        </p:nvSpPr>
        <p:spPr/>
        <p:txBody>
          <a:bodyPr>
            <a:normAutofit fontScale="92500" lnSpcReduction="10000"/>
          </a:bodyPr>
          <a:lstStyle/>
          <a:p>
            <a:r>
              <a:rPr lang="en-US" dirty="0"/>
              <a:t>God still calls people to do His work</a:t>
            </a:r>
          </a:p>
          <a:p>
            <a:pPr lvl="1">
              <a:spcBef>
                <a:spcPts val="300"/>
              </a:spcBef>
              <a:spcAft>
                <a:spcPts val="300"/>
              </a:spcAft>
            </a:pPr>
            <a:r>
              <a:rPr lang="en-US" sz="2600" dirty="0"/>
              <a:t>Share the Gospel</a:t>
            </a:r>
          </a:p>
          <a:p>
            <a:pPr lvl="1">
              <a:spcBef>
                <a:spcPts val="300"/>
              </a:spcBef>
              <a:spcAft>
                <a:spcPts val="300"/>
              </a:spcAft>
            </a:pPr>
            <a:r>
              <a:rPr lang="en-US" sz="2600" dirty="0"/>
              <a:t>Help others in our community</a:t>
            </a:r>
          </a:p>
          <a:p>
            <a:pPr lvl="1">
              <a:spcBef>
                <a:spcPts val="300"/>
              </a:spcBef>
              <a:spcAft>
                <a:spcPts val="1500"/>
              </a:spcAft>
            </a:pPr>
            <a:r>
              <a:rPr lang="en-US" sz="2600" dirty="0"/>
              <a:t>Serve in the church </a:t>
            </a:r>
            <a:br>
              <a:rPr lang="en-US" sz="2600" dirty="0"/>
            </a:br>
            <a:r>
              <a:rPr lang="en-US" sz="2600" dirty="0"/>
              <a:t>(preachers, teachers, elders, deacons)</a:t>
            </a:r>
          </a:p>
          <a:p>
            <a:r>
              <a:rPr lang="en-US" dirty="0"/>
              <a:t>God gives us:</a:t>
            </a:r>
          </a:p>
          <a:p>
            <a:pPr lvl="1">
              <a:spcBef>
                <a:spcPts val="300"/>
              </a:spcBef>
              <a:spcAft>
                <a:spcPts val="300"/>
              </a:spcAft>
            </a:pPr>
            <a:r>
              <a:rPr lang="en-US" dirty="0"/>
              <a:t>The Bible (our instructions)</a:t>
            </a:r>
          </a:p>
          <a:p>
            <a:pPr lvl="1">
              <a:spcBef>
                <a:spcPts val="300"/>
              </a:spcBef>
              <a:spcAft>
                <a:spcPts val="300"/>
              </a:spcAft>
            </a:pPr>
            <a:r>
              <a:rPr lang="en-US" dirty="0"/>
              <a:t>The Holy Spirit (our guide)</a:t>
            </a:r>
          </a:p>
        </p:txBody>
      </p:sp>
    </p:spTree>
    <p:extLst>
      <p:ext uri="{BB962C8B-B14F-4D97-AF65-F5344CB8AC3E}">
        <p14:creationId xmlns:p14="http://schemas.microsoft.com/office/powerpoint/2010/main" val="1153513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3DF91E-EB0A-99AA-D90C-BE39177D336B}"/>
              </a:ext>
            </a:extLst>
          </p:cNvPr>
          <p:cNvSpPr>
            <a:spLocks noGrp="1"/>
          </p:cNvSpPr>
          <p:nvPr>
            <p:ph type="title"/>
          </p:nvPr>
        </p:nvSpPr>
        <p:spPr>
          <a:xfrm>
            <a:off x="2951357" y="1622611"/>
            <a:ext cx="5577358" cy="3079115"/>
          </a:xfrm>
        </p:spPr>
        <p:txBody>
          <a:bodyPr/>
          <a:lstStyle/>
          <a:p>
            <a:r>
              <a:rPr lang="en-US" dirty="0"/>
              <a:t>What mission can you accomplish for God this week?</a:t>
            </a:r>
          </a:p>
        </p:txBody>
      </p:sp>
      <p:sp>
        <p:nvSpPr>
          <p:cNvPr id="4" name="TextBox 3">
            <a:extLst>
              <a:ext uri="{FF2B5EF4-FFF2-40B4-BE49-F238E27FC236}">
                <a16:creationId xmlns:a16="http://schemas.microsoft.com/office/drawing/2014/main" id="{0B105A91-B997-7853-119B-A4ED90AD43DE}"/>
              </a:ext>
            </a:extLst>
          </p:cNvPr>
          <p:cNvSpPr txBox="1"/>
          <p:nvPr/>
        </p:nvSpPr>
        <p:spPr>
          <a:xfrm>
            <a:off x="2951357" y="576246"/>
            <a:ext cx="4572000" cy="646331"/>
          </a:xfrm>
          <a:prstGeom prst="rect">
            <a:avLst/>
          </a:prstGeom>
          <a:noFill/>
        </p:spPr>
        <p:txBody>
          <a:bodyPr wrap="square">
            <a:spAutoFit/>
          </a:bodyPr>
          <a:lstStyle/>
          <a:p>
            <a:r>
              <a:rPr lang="en-US" b="1" dirty="0">
                <a:latin typeface="Lato Black" panose="020F0502020204030203" pitchFamily="34" charset="0"/>
                <a:ea typeface="Lato Black" panose="020F0502020204030203" pitchFamily="34" charset="0"/>
                <a:cs typeface="Lato Black" panose="020F0502020204030203" pitchFamily="34" charset="0"/>
              </a:rPr>
              <a:t>Our most important mission: Seek and save the lost (Luke 19:10)</a:t>
            </a:r>
          </a:p>
        </p:txBody>
      </p:sp>
    </p:spTree>
    <p:extLst>
      <p:ext uri="{BB962C8B-B14F-4D97-AF65-F5344CB8AC3E}">
        <p14:creationId xmlns:p14="http://schemas.microsoft.com/office/powerpoint/2010/main" val="3261276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C0FFD7D-3D22-95BA-E243-2CB0B4EEC619}"/>
              </a:ext>
            </a:extLst>
          </p:cNvPr>
          <p:cNvSpPr txBox="1"/>
          <p:nvPr/>
        </p:nvSpPr>
        <p:spPr>
          <a:xfrm>
            <a:off x="3048986" y="2156251"/>
            <a:ext cx="3046027" cy="830997"/>
          </a:xfrm>
          <a:prstGeom prst="rect">
            <a:avLst/>
          </a:prstGeom>
          <a:noFill/>
        </p:spPr>
        <p:txBody>
          <a:bodyPr wrap="none" rtlCol="0">
            <a:spAutoFit/>
          </a:bodyPr>
          <a:lstStyle/>
          <a:p>
            <a:r>
              <a:rPr lang="en-US" sz="4800" b="1" dirty="0">
                <a:latin typeface="D-DIN CONDENSED" panose="020B0504030202030204" pitchFamily="34" charset="77"/>
              </a:rPr>
              <a:t>ORIGAMI BIRD</a:t>
            </a:r>
          </a:p>
        </p:txBody>
      </p:sp>
    </p:spTree>
    <p:extLst>
      <p:ext uri="{BB962C8B-B14F-4D97-AF65-F5344CB8AC3E}">
        <p14:creationId xmlns:p14="http://schemas.microsoft.com/office/powerpoint/2010/main" val="1978049647"/>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4959</TotalTime>
  <Words>293</Words>
  <Application>Microsoft Macintosh PowerPoint</Application>
  <PresentationFormat>On-screen Show (16:9)</PresentationFormat>
  <Paragraphs>25</Paragraphs>
  <Slides>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Calibri</vt:lpstr>
      <vt:lpstr>D-DIN CONDENSED</vt:lpstr>
      <vt:lpstr>D-DIN CONDENSED</vt:lpstr>
      <vt:lpstr>Lato</vt:lpstr>
      <vt:lpstr>Lato Black</vt:lpstr>
      <vt:lpstr>Lato Regular</vt:lpstr>
      <vt:lpstr>With Title</vt:lpstr>
      <vt:lpstr>PowerPoint Presentation</vt:lpstr>
      <vt:lpstr>PowerPoint Presentation</vt:lpstr>
      <vt:lpstr>Jesus told His Apostles not to bring extra clothes or money on their journey. What do you think that would have been like? How would you feel if you had to go on a trip without packing anything?</vt:lpstr>
      <vt:lpstr>Jesus warned His Apostles that some people wouldn’t be happy to hear about Him and might treat them badly. Have you ever felt nervous or scared to talk about Jesus?  What can we do when we feel this way?</vt:lpstr>
      <vt:lpstr>Ordinary People, Extraordinary Mission</vt:lpstr>
      <vt:lpstr>God’s Call for Us Today</vt:lpstr>
      <vt:lpstr>What mission can you accomplish for God this week?</vt:lpstr>
      <vt:lpstr>PowerPoint Presentation</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700</cp:revision>
  <dcterms:created xsi:type="dcterms:W3CDTF">2014-04-30T18:34:38Z</dcterms:created>
  <dcterms:modified xsi:type="dcterms:W3CDTF">2025-09-15T19:59:17Z</dcterms:modified>
  <cp:category/>
</cp:coreProperties>
</file>