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9"/>
  </p:notesMasterIdLst>
  <p:handoutMasterIdLst>
    <p:handoutMasterId r:id="rId10"/>
  </p:handoutMasterIdLst>
  <p:sldIdLst>
    <p:sldId id="256" r:id="rId2"/>
    <p:sldId id="257" r:id="rId3"/>
    <p:sldId id="258" r:id="rId4"/>
    <p:sldId id="259" r:id="rId5"/>
    <p:sldId id="260" r:id="rId6"/>
    <p:sldId id="261" r:id="rId7"/>
    <p:sldId id="262" r:id="rId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A59EB"/>
    <a:srgbClr val="6B995E"/>
    <a:srgbClr val="B4471E"/>
    <a:srgbClr val="FE3D60"/>
    <a:srgbClr val="93C0E9"/>
    <a:srgbClr val="789DBB"/>
    <a:srgbClr val="4780BD"/>
    <a:srgbClr val="8B5C40"/>
    <a:srgbClr val="AE4541"/>
    <a:srgbClr val="BB4A46"/>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216"/>
    <p:restoredTop sz="94150"/>
  </p:normalViewPr>
  <p:slideViewPr>
    <p:cSldViewPr snapToGrid="0" snapToObjects="1">
      <p:cViewPr varScale="1">
        <p:scale>
          <a:sx n="142" d="100"/>
          <a:sy n="142" d="100"/>
        </p:scale>
        <p:origin x="1712" y="472"/>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notesViewPr>
    <p:cSldViewPr snapToGrid="0" snapToObjects="1">
      <p:cViewPr varScale="1">
        <p:scale>
          <a:sx n="97" d="100"/>
          <a:sy n="97" d="100"/>
        </p:scale>
        <p:origin x="4328"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7956BFB-72F2-C149-B567-312CA650749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4" name="Footer Placeholder 3">
            <a:extLst>
              <a:ext uri="{FF2B5EF4-FFF2-40B4-BE49-F238E27FC236}">
                <a16:creationId xmlns:a16="http://schemas.microsoft.com/office/drawing/2014/main" id="{0E3FAE24-DD58-C349-AFB0-44F2BB9DAA6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5AACDBE-C70C-5848-B54E-B7EF5E19C0BC}"/>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7F775A4-25D9-AB46-B3E9-AE6665A365C2}" type="slidenum">
              <a:rPr lang="en-US" smtClean="0"/>
              <a:t>‹#›</a:t>
            </a:fld>
            <a:endParaRPr lang="en-US"/>
          </a:p>
        </p:txBody>
      </p:sp>
      <p:sp>
        <p:nvSpPr>
          <p:cNvPr id="6" name="Date Placeholder 5">
            <a:extLst>
              <a:ext uri="{FF2B5EF4-FFF2-40B4-BE49-F238E27FC236}">
                <a16:creationId xmlns:a16="http://schemas.microsoft.com/office/drawing/2014/main" id="{DC1B7E47-8A17-D744-8FC4-318015769F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59C70D9-64D7-9F45-8AAD-0E4E4CEBF8C6}" type="datetimeFigureOut">
              <a:rPr lang="en-US" smtClean="0"/>
              <a:t>9/15/25</a:t>
            </a:fld>
            <a:endParaRPr lang="en-US"/>
          </a:p>
        </p:txBody>
      </p:sp>
    </p:spTree>
    <p:extLst>
      <p:ext uri="{BB962C8B-B14F-4D97-AF65-F5344CB8AC3E}">
        <p14:creationId xmlns:p14="http://schemas.microsoft.com/office/powerpoint/2010/main" val="28287140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EF2E6-BCF3-D244-B8EE-5FE587E39786}" type="datetimeFigureOut">
              <a:rPr lang="en-US" smtClean="0"/>
              <a:t>9/15/25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1549DA4-92F7-5142-BC07-D017BC38878B}" type="slidenum">
              <a:rPr lang="en-US" smtClean="0"/>
              <a:t>‹#›</a:t>
            </a:fld>
            <a:endParaRPr lang="en-US"/>
          </a:p>
        </p:txBody>
      </p:sp>
    </p:spTree>
    <p:extLst>
      <p:ext uri="{BB962C8B-B14F-4D97-AF65-F5344CB8AC3E}">
        <p14:creationId xmlns:p14="http://schemas.microsoft.com/office/powerpoint/2010/main" val="514744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C1549DA4-92F7-5142-BC07-D017BC38878B}" type="slidenum">
              <a:rPr lang="en-US" smtClean="0"/>
              <a:t>1</a:t>
            </a:fld>
            <a:endParaRPr lang="en-US"/>
          </a:p>
        </p:txBody>
      </p:sp>
    </p:spTree>
    <p:extLst>
      <p:ext uri="{BB962C8B-B14F-4D97-AF65-F5344CB8AC3E}">
        <p14:creationId xmlns:p14="http://schemas.microsoft.com/office/powerpoint/2010/main" val="22808815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Homep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0" hasCustomPrompt="1"/>
          </p:nvPr>
        </p:nvSpPr>
        <p:spPr>
          <a:xfrm>
            <a:off x="520699" y="1420092"/>
            <a:ext cx="2781301" cy="3363913"/>
          </a:xfrm>
        </p:spPr>
        <p:txBody>
          <a:bodyPr anchor="b">
            <a:normAutofit/>
          </a:bodyPr>
          <a:lstStyle>
            <a:lvl1pPr marL="0" indent="0" algn="ctr">
              <a:buNone/>
              <a:defRPr sz="19900">
                <a:latin typeface="Lato Black"/>
                <a:cs typeface="Lato Black"/>
              </a:defRPr>
            </a:lvl1pPr>
          </a:lstStyle>
          <a:p>
            <a:pPr lvl="0"/>
            <a:r>
              <a:rPr lang="en-US"/>
              <a:t>9</a:t>
            </a:r>
            <a:endParaRPr lang="en-US" dirty="0"/>
          </a:p>
        </p:txBody>
      </p:sp>
      <p:pic>
        <p:nvPicPr>
          <p:cNvPr id="7" name="Picture 6" descr="logo.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82986" y="4503641"/>
            <a:ext cx="1825066" cy="259424"/>
          </a:xfrm>
          <a:prstGeom prst="rect">
            <a:avLst/>
          </a:prstGeom>
        </p:spPr>
      </p:pic>
      <p:sp>
        <p:nvSpPr>
          <p:cNvPr id="3" name="Subtitle 2"/>
          <p:cNvSpPr>
            <a:spLocks noGrp="1"/>
          </p:cNvSpPr>
          <p:nvPr>
            <p:ph type="subTitle" idx="1" hasCustomPrompt="1"/>
          </p:nvPr>
        </p:nvSpPr>
        <p:spPr>
          <a:xfrm>
            <a:off x="3302000" y="2272938"/>
            <a:ext cx="5176113" cy="1741714"/>
          </a:xfrm>
        </p:spPr>
        <p:txBody>
          <a:bodyPr anchor="ctr">
            <a:noAutofit/>
          </a:bodyPr>
          <a:lstStyle>
            <a:lvl1pPr marL="0" indent="0" algn="ctr">
              <a:lnSpc>
                <a:spcPct val="80000"/>
              </a:lnSpc>
              <a:buNone/>
              <a:defRPr sz="4000" b="1" spc="0" baseline="0">
                <a:solidFill>
                  <a:schemeClr val="tx1">
                    <a:tint val="75000"/>
                  </a:schemeClr>
                </a:solidFill>
                <a:latin typeface="Lato Black"/>
                <a:cs typeface="Lato Black"/>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Title of Lesson</a:t>
            </a:r>
            <a:br>
              <a:rPr lang="en-US" dirty="0"/>
            </a:br>
            <a:r>
              <a:rPr lang="en-US" dirty="0"/>
              <a:t>Second Line of Title</a:t>
            </a:r>
          </a:p>
        </p:txBody>
      </p:sp>
    </p:spTree>
    <p:extLst>
      <p:ext uri="{BB962C8B-B14F-4D97-AF65-F5344CB8AC3E}">
        <p14:creationId xmlns:p14="http://schemas.microsoft.com/office/powerpoint/2010/main" val="14447536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251437"/>
            <a:ext cx="7913687" cy="364224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46836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ub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1326730"/>
          </a:xfrm>
        </p:spPr>
        <p:txBody>
          <a:bodyPr anchor="b"/>
          <a:lstStyle>
            <a:lvl1pPr>
              <a:defRPr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1724297"/>
            <a:ext cx="7913687" cy="3169383"/>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65358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i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98230" y="205979"/>
            <a:ext cx="7913430" cy="533760"/>
          </a:xfrm>
        </p:spPr>
        <p:txBody>
          <a:bodyPr>
            <a:normAutofit/>
          </a:bodyPr>
          <a:lstStyle>
            <a:lvl1pPr>
              <a:defRPr sz="2400" b="1" i="0" spc="-150">
                <a:solidFill>
                  <a:schemeClr val="bg1"/>
                </a:solidFill>
                <a:latin typeface="Lato Black" panose="020F0502020204030203" pitchFamily="34" charset="0"/>
                <a:ea typeface="Lato Black" panose="020F0502020204030203" pitchFamily="34" charset="0"/>
                <a:cs typeface="Lato Black" panose="020F0502020204030203" pitchFamily="34" charset="0"/>
              </a:defRPr>
            </a:lvl1pPr>
          </a:lstStyle>
          <a:p>
            <a:r>
              <a:rPr lang="en-US" dirty="0"/>
              <a:t>Click to edit Master title style</a:t>
            </a:r>
          </a:p>
        </p:txBody>
      </p:sp>
      <p:sp>
        <p:nvSpPr>
          <p:cNvPr id="4" name="Text Placeholder 3"/>
          <p:cNvSpPr>
            <a:spLocks noGrp="1"/>
          </p:cNvSpPr>
          <p:nvPr>
            <p:ph type="body" sz="quarter" idx="10"/>
          </p:nvPr>
        </p:nvSpPr>
        <p:spPr>
          <a:xfrm>
            <a:off x="598488" y="924675"/>
            <a:ext cx="7913687" cy="3969006"/>
          </a:xfrm>
        </p:spPr>
        <p:txBody>
          <a:bodyPr/>
          <a:lstStyle>
            <a:lvl1pPr>
              <a:defRPr b="0" i="0">
                <a:latin typeface="Lato" panose="020F0502020204030203" pitchFamily="34" charset="0"/>
                <a:ea typeface="Lato" panose="020F0502020204030203" pitchFamily="34" charset="0"/>
                <a:cs typeface="Lato" panose="020F0502020204030203" pitchFamily="34" charset="0"/>
              </a:defRPr>
            </a:lvl1pPr>
            <a:lvl2pPr>
              <a:defRPr b="0" i="0">
                <a:latin typeface="Lato" panose="020F0502020204030203" pitchFamily="34" charset="0"/>
                <a:ea typeface="Lato" panose="020F0502020204030203" pitchFamily="34" charset="0"/>
                <a:cs typeface="Lato" panose="020F0502020204030203" pitchFamily="34" charset="0"/>
              </a:defRPr>
            </a:lvl2pPr>
            <a:lvl3pPr>
              <a:defRPr b="0" i="0">
                <a:latin typeface="Lato" panose="020F0502020204030203" pitchFamily="34" charset="0"/>
                <a:ea typeface="Lato" panose="020F0502020204030203" pitchFamily="34" charset="0"/>
                <a:cs typeface="Lato" panose="020F0502020204030203" pitchFamily="34" charset="0"/>
              </a:defRPr>
            </a:lvl3pPr>
            <a:lvl4pPr>
              <a:defRPr b="0" i="0">
                <a:latin typeface="Lato" panose="020F0502020204030203" pitchFamily="34" charset="0"/>
                <a:ea typeface="Lato" panose="020F0502020204030203" pitchFamily="34" charset="0"/>
                <a:cs typeface="Lato" panose="020F0502020204030203" pitchFamily="34" charset="0"/>
              </a:defRPr>
            </a:lvl4pPr>
            <a:lvl5pPr>
              <a:defRPr b="0" i="0">
                <a:latin typeface="Lato" panose="020F0502020204030203" pitchFamily="34" charset="0"/>
                <a:ea typeface="Lato" panose="020F0502020204030203" pitchFamily="34" charset="0"/>
                <a:cs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33254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ible Vers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a:xfrm>
            <a:off x="713221" y="429598"/>
            <a:ext cx="7473085" cy="3680039"/>
          </a:xfrm>
        </p:spPr>
        <p:txBody>
          <a:bodyPr anchor="ctr">
            <a:normAutofit/>
          </a:bodyPr>
          <a:lstStyle>
            <a:lvl1pPr marL="0" marR="0" indent="0" algn="l" defTabSz="457200" rtl="0" eaLnBrk="1" fontAlgn="auto" latinLnBrk="0" hangingPunct="1">
              <a:lnSpc>
                <a:spcPct val="100000"/>
              </a:lnSpc>
              <a:spcBef>
                <a:spcPct val="20000"/>
              </a:spcBef>
              <a:spcAft>
                <a:spcPts val="0"/>
              </a:spcAft>
              <a:buClrTx/>
              <a:buSzTx/>
              <a:buFont typeface="Arial"/>
              <a:buNone/>
              <a:tabLst/>
              <a:defRPr sz="2800">
                <a:latin typeface="Lato Regular"/>
                <a:cs typeface="Lato Regular"/>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For God so loved the world, that He gave His only begotten Son, that whoever believes in Him shall not perish, but have eternal life.</a:t>
            </a:r>
          </a:p>
        </p:txBody>
      </p:sp>
      <p:sp>
        <p:nvSpPr>
          <p:cNvPr id="3" name="Text Placeholder 2"/>
          <p:cNvSpPr>
            <a:spLocks noGrp="1"/>
          </p:cNvSpPr>
          <p:nvPr>
            <p:ph type="body" sz="quarter" idx="11" hasCustomPrompt="1"/>
          </p:nvPr>
        </p:nvSpPr>
        <p:spPr>
          <a:xfrm>
            <a:off x="713221" y="4109637"/>
            <a:ext cx="4156042" cy="522988"/>
          </a:xfrm>
        </p:spPr>
        <p:txBody>
          <a:bodyPr>
            <a:normAutofit/>
          </a:bodyPr>
          <a:lstStyle>
            <a:lvl1pPr marL="0" indent="0" algn="l">
              <a:buNone/>
              <a:defRPr sz="2800" b="1" i="0" baseline="0">
                <a:latin typeface="Lato" panose="020F0502020204030203" pitchFamily="34" charset="0"/>
                <a:ea typeface="Lato" panose="020F0502020204030203" pitchFamily="34" charset="0"/>
                <a:cs typeface="Lato" panose="020F0502020204030203" pitchFamily="34" charset="0"/>
              </a:defRPr>
            </a:lvl1pPr>
            <a:lvl2pPr marL="457200" indent="0">
              <a:buNone/>
              <a:defRPr/>
            </a:lvl2pPr>
            <a:lvl3pPr marL="914400" indent="0">
              <a:buNone/>
              <a:defRPr/>
            </a:lvl3pPr>
            <a:lvl4pPr marL="1371600" indent="0">
              <a:buNone/>
              <a:defRPr/>
            </a:lvl4pPr>
            <a:lvl5pPr marL="1828800" indent="0">
              <a:buNone/>
              <a:defRPr/>
            </a:lvl5pPr>
          </a:lstStyle>
          <a:p>
            <a:pPr lvl="0"/>
            <a:r>
              <a:rPr lang="en-US" dirty="0"/>
              <a:t>- John 3:16</a:t>
            </a:r>
          </a:p>
        </p:txBody>
      </p:sp>
    </p:spTree>
    <p:extLst>
      <p:ext uri="{BB962C8B-B14F-4D97-AF65-F5344CB8AC3E}">
        <p14:creationId xmlns:p14="http://schemas.microsoft.com/office/powerpoint/2010/main" val="164928365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Full">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285" y="465439"/>
            <a:ext cx="7913430" cy="4236288"/>
          </a:xfrm>
        </p:spPr>
        <p:txBody>
          <a:bodyPr anchor="ctr">
            <a:normAutofit/>
          </a:bodyPr>
          <a:lstStyle>
            <a:lvl1pPr algn="ctr">
              <a:defRPr sz="40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Tree>
    <p:extLst>
      <p:ext uri="{BB962C8B-B14F-4D97-AF65-F5344CB8AC3E}">
        <p14:creationId xmlns:p14="http://schemas.microsoft.com/office/powerpoint/2010/main" val="5317641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Questio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51357" y="1077951"/>
            <a:ext cx="5577358" cy="3623776"/>
          </a:xfrm>
        </p:spPr>
        <p:txBody>
          <a:bodyPr anchor="t">
            <a:normAutofit/>
          </a:bodyPr>
          <a:lstStyle>
            <a:lvl1pPr algn="l">
              <a:defRPr sz="4800" b="1" i="0">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pic>
        <p:nvPicPr>
          <p:cNvPr id="4" name="Picture 3">
            <a:extLst>
              <a:ext uri="{FF2B5EF4-FFF2-40B4-BE49-F238E27FC236}">
                <a16:creationId xmlns:a16="http://schemas.microsoft.com/office/drawing/2014/main" id="{4D27322F-3480-966B-9E1E-95FD6758503A}"/>
              </a:ext>
            </a:extLst>
          </p:cNvPr>
          <p:cNvPicPr>
            <a:picLocks noChangeAspect="1"/>
          </p:cNvPicPr>
          <p:nvPr userDrawn="1"/>
        </p:nvPicPr>
        <p:blipFill>
          <a:blip r:embed="rId3"/>
          <a:srcRect/>
          <a:stretch/>
        </p:blipFill>
        <p:spPr>
          <a:xfrm>
            <a:off x="615286" y="929268"/>
            <a:ext cx="2105612" cy="2105612"/>
          </a:xfrm>
          <a:prstGeom prst="rect">
            <a:avLst/>
          </a:prstGeom>
        </p:spPr>
      </p:pic>
    </p:spTree>
    <p:extLst>
      <p:ext uri="{BB962C8B-B14F-4D97-AF65-F5344CB8AC3E}">
        <p14:creationId xmlns:p14="http://schemas.microsoft.com/office/powerpoint/2010/main" val="1411821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mage">
    <p:bg>
      <p:bgPr>
        <a:solidFill>
          <a:schemeClr val="bg2">
            <a:lumMod val="10000"/>
          </a:schemeClr>
        </a:solidFill>
        <a:effectLst/>
      </p:bgPr>
    </p:bg>
    <p:spTree>
      <p:nvGrpSpPr>
        <p:cNvPr id="1" name=""/>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attern">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7422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8230" y="205979"/>
            <a:ext cx="7913430" cy="85725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98230" y="1318483"/>
            <a:ext cx="7913430" cy="339447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93260633"/>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70" r:id="rId3"/>
    <p:sldLayoutId id="2147483671" r:id="rId4"/>
    <p:sldLayoutId id="2147483655" r:id="rId5"/>
    <p:sldLayoutId id="2147483667" r:id="rId6"/>
    <p:sldLayoutId id="2147483673" r:id="rId7"/>
    <p:sldLayoutId id="2147483668" r:id="rId8"/>
    <p:sldLayoutId id="2147483672" r:id="rId9"/>
  </p:sldLayoutIdLst>
  <p:txStyles>
    <p:titleStyle>
      <a:lvl1pPr algn="l" defTabSz="457200" rtl="0" eaLnBrk="1" latinLnBrk="0" hangingPunct="1">
        <a:spcBef>
          <a:spcPct val="0"/>
        </a:spcBef>
        <a:buNone/>
        <a:defRPr sz="3600" b="1" i="0" kern="1200" spc="-150">
          <a:solidFill>
            <a:schemeClr val="tx1"/>
          </a:solidFill>
          <a:latin typeface="Lato Black" panose="020F0502020204030203" pitchFamily="34" charset="0"/>
          <a:ea typeface="Lato Black" panose="020F0502020204030203" pitchFamily="34" charset="0"/>
          <a:cs typeface="Lato Black" panose="020F0502020204030203" pitchFamily="34" charset="0"/>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Lato" panose="020F0502020204030203" pitchFamily="34" charset="0"/>
          <a:ea typeface="Lato" panose="020F0502020204030203" pitchFamily="34" charset="0"/>
          <a:cs typeface="Lato" panose="020F0502020204030203" pitchFamily="34" charset="0"/>
        </a:defRPr>
      </a:lvl1pPr>
      <a:lvl2pPr marL="742950" indent="-285750" algn="l" defTabSz="457200" rtl="0" eaLnBrk="1" latinLnBrk="0" hangingPunct="1">
        <a:spcBef>
          <a:spcPct val="20000"/>
        </a:spcBef>
        <a:buFont typeface="Arial"/>
        <a:buChar char="–"/>
        <a:defRPr sz="2800" b="0" i="0" kern="1200">
          <a:solidFill>
            <a:schemeClr val="tx1"/>
          </a:solidFill>
          <a:latin typeface="Lato" panose="020F0502020204030203" pitchFamily="34" charset="0"/>
          <a:ea typeface="Lato" panose="020F0502020204030203" pitchFamily="34" charset="0"/>
          <a:cs typeface="Lato" panose="020F0502020204030203" pitchFamily="34" charset="0"/>
        </a:defRPr>
      </a:lvl2pPr>
      <a:lvl3pPr marL="1143000" indent="-228600" algn="l" defTabSz="457200" rtl="0" eaLnBrk="1" latinLnBrk="0" hangingPunct="1">
        <a:spcBef>
          <a:spcPct val="20000"/>
        </a:spcBef>
        <a:buFont typeface="Arial"/>
        <a:buChar char="•"/>
        <a:defRPr sz="2400" b="0" i="0" kern="1200">
          <a:solidFill>
            <a:schemeClr val="tx1"/>
          </a:solidFill>
          <a:latin typeface="Lato" panose="020F0502020204030203" pitchFamily="34" charset="0"/>
          <a:ea typeface="Lato" panose="020F0502020204030203" pitchFamily="34" charset="0"/>
          <a:cs typeface="Lato" panose="020F0502020204030203" pitchFamily="34" charset="0"/>
        </a:defRPr>
      </a:lvl3pPr>
      <a:lvl4pPr marL="16002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4pPr>
      <a:lvl5pPr marL="2057400" indent="-228600" algn="l" defTabSz="457200" rtl="0" eaLnBrk="1" latinLnBrk="0" hangingPunct="1">
        <a:spcBef>
          <a:spcPct val="20000"/>
        </a:spcBef>
        <a:buFont typeface="Arial"/>
        <a:buChar char="»"/>
        <a:defRPr sz="2000" b="0" i="0" kern="1200">
          <a:solidFill>
            <a:schemeClr val="tx1"/>
          </a:solidFill>
          <a:latin typeface="Lato" panose="020F0502020204030203" pitchFamily="34" charset="0"/>
          <a:ea typeface="Lato" panose="020F0502020204030203" pitchFamily="34" charset="0"/>
          <a:cs typeface="Lato" panose="020F0502020204030203" pitchFamily="34"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803635" y="1429057"/>
            <a:ext cx="2089632" cy="3363913"/>
          </a:xfrm>
        </p:spPr>
        <p:txBody>
          <a:bodyPr/>
          <a:lstStyle/>
          <a:p>
            <a:r>
              <a:rPr lang="en-US" dirty="0"/>
              <a:t>6</a:t>
            </a:r>
          </a:p>
        </p:txBody>
      </p:sp>
      <p:sp>
        <p:nvSpPr>
          <p:cNvPr id="3" name="Subtitle 2"/>
          <p:cNvSpPr>
            <a:spLocks noGrp="1"/>
          </p:cNvSpPr>
          <p:nvPr>
            <p:ph type="subTitle" idx="1"/>
          </p:nvPr>
        </p:nvSpPr>
        <p:spPr>
          <a:xfrm>
            <a:off x="2971132" y="2272804"/>
            <a:ext cx="6029433" cy="1676417"/>
          </a:xfrm>
        </p:spPr>
        <p:txBody>
          <a:bodyPr/>
          <a:lstStyle/>
          <a:p>
            <a:pPr algn="l"/>
            <a:r>
              <a:rPr lang="en-US" sz="4400" b="0" dirty="0">
                <a:latin typeface="Lato Black" panose="020F0502020204030203" pitchFamily="34" charset="0"/>
                <a:ea typeface="Lato Black" panose="020F0502020204030203" pitchFamily="34" charset="0"/>
                <a:cs typeface="Lato Black" panose="020F0502020204030203" pitchFamily="34" charset="0"/>
              </a:rPr>
              <a:t>Dealing with Doubts and Conflicts</a:t>
            </a:r>
          </a:p>
          <a:p>
            <a:pPr algn="l"/>
            <a:br>
              <a:rPr lang="en-US" sz="600" dirty="0">
                <a:latin typeface="Lato Black" panose="020F0502020204030203" pitchFamily="34" charset="0"/>
                <a:ea typeface="Lato Black" panose="020F0502020204030203" pitchFamily="34" charset="0"/>
                <a:cs typeface="Lato Black" panose="020F0502020204030203" pitchFamily="34" charset="0"/>
              </a:rPr>
            </a:br>
            <a:r>
              <a:rPr lang="en-US" sz="2800" dirty="0">
                <a:latin typeface="D-DIN Condensed" panose="020B0504030202030204" pitchFamily="34" charset="77"/>
                <a:ea typeface="Lato Black" panose="020F0502020204030203" pitchFamily="34" charset="0"/>
                <a:cs typeface="Lato Black" panose="020F0502020204030203" pitchFamily="34" charset="0"/>
              </a:rPr>
              <a:t>MATTHEW 11:1-12:50</a:t>
            </a:r>
            <a:endParaRPr lang="en-US" sz="4800" dirty="0">
              <a:latin typeface="D-DIN Condensed" panose="020B0504030202030204" pitchFamily="34" charset="77"/>
              <a:ea typeface="Lato Black" panose="020F0502020204030203" pitchFamily="34" charset="0"/>
              <a:cs typeface="Lato Black" panose="020F0502020204030203" pitchFamily="34" charset="0"/>
            </a:endParaRPr>
          </a:p>
        </p:txBody>
      </p:sp>
    </p:spTree>
    <p:extLst>
      <p:ext uri="{BB962C8B-B14F-4D97-AF65-F5344CB8AC3E}">
        <p14:creationId xmlns:p14="http://schemas.microsoft.com/office/powerpoint/2010/main" val="4693713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BA7D008-3762-AB0A-B964-4D3ACD663AA1}"/>
              </a:ext>
            </a:extLst>
          </p:cNvPr>
          <p:cNvSpPr>
            <a:spLocks noGrp="1"/>
          </p:cNvSpPr>
          <p:nvPr>
            <p:ph type="body" sz="quarter" idx="10"/>
          </p:nvPr>
        </p:nvSpPr>
        <p:spPr/>
        <p:txBody>
          <a:bodyPr>
            <a:normAutofit/>
          </a:bodyPr>
          <a:lstStyle/>
          <a:p>
            <a:r>
              <a:rPr lang="en-US" sz="3200" dirty="0"/>
              <a:t>Come to Me, all who are weary and heavy-laden, and I will give you rest. Take My yoke upon you and learn from Me, for I am gentle and humble in heart, and you will find rest for your souls.</a:t>
            </a:r>
          </a:p>
        </p:txBody>
      </p:sp>
      <p:sp>
        <p:nvSpPr>
          <p:cNvPr id="3" name="Text Placeholder 2">
            <a:extLst>
              <a:ext uri="{FF2B5EF4-FFF2-40B4-BE49-F238E27FC236}">
                <a16:creationId xmlns:a16="http://schemas.microsoft.com/office/drawing/2014/main" id="{00388942-FFB6-D8E1-4780-43C0BF8739D6}"/>
              </a:ext>
            </a:extLst>
          </p:cNvPr>
          <p:cNvSpPr>
            <a:spLocks noGrp="1"/>
          </p:cNvSpPr>
          <p:nvPr>
            <p:ph type="body" sz="quarter" idx="11"/>
          </p:nvPr>
        </p:nvSpPr>
        <p:spPr/>
        <p:txBody>
          <a:bodyPr/>
          <a:lstStyle/>
          <a:p>
            <a:r>
              <a:rPr lang="en-US" dirty="0"/>
              <a:t>- Matthew 11:28-29</a:t>
            </a:r>
          </a:p>
        </p:txBody>
      </p:sp>
    </p:spTree>
    <p:extLst>
      <p:ext uri="{BB962C8B-B14F-4D97-AF65-F5344CB8AC3E}">
        <p14:creationId xmlns:p14="http://schemas.microsoft.com/office/powerpoint/2010/main" val="2561604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4E08D1-88BA-E6F6-DBDE-8A11186E767D}"/>
              </a:ext>
            </a:extLst>
          </p:cNvPr>
          <p:cNvSpPr>
            <a:spLocks noGrp="1"/>
          </p:cNvSpPr>
          <p:nvPr>
            <p:ph type="title"/>
          </p:nvPr>
        </p:nvSpPr>
        <p:spPr>
          <a:xfrm>
            <a:off x="2951357" y="997269"/>
            <a:ext cx="5577358" cy="3623776"/>
          </a:xfrm>
        </p:spPr>
        <p:txBody>
          <a:bodyPr>
            <a:noAutofit/>
          </a:bodyPr>
          <a:lstStyle/>
          <a:p>
            <a:r>
              <a:rPr lang="en-US" sz="3200" dirty="0"/>
              <a:t>John the Baptist had moments of doubt, even though he knew Jesus and had seen His miracles. Why do you think people sometimes doubt God, and what can we do to trust Him more when life is hard?</a:t>
            </a:r>
          </a:p>
        </p:txBody>
      </p:sp>
    </p:spTree>
    <p:extLst>
      <p:ext uri="{BB962C8B-B14F-4D97-AF65-F5344CB8AC3E}">
        <p14:creationId xmlns:p14="http://schemas.microsoft.com/office/powerpoint/2010/main" val="3045616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900067-8B70-A6EA-D0F7-BCD7288E6B69}"/>
              </a:ext>
            </a:extLst>
          </p:cNvPr>
          <p:cNvSpPr>
            <a:spLocks noGrp="1"/>
          </p:cNvSpPr>
          <p:nvPr>
            <p:ph type="title"/>
          </p:nvPr>
        </p:nvSpPr>
        <p:spPr/>
        <p:txBody>
          <a:bodyPr/>
          <a:lstStyle/>
          <a:p>
            <a:r>
              <a:rPr lang="en-US" b="0" dirty="0"/>
              <a:t>Pharisees</a:t>
            </a:r>
            <a:endParaRPr lang="en-US" dirty="0"/>
          </a:p>
        </p:txBody>
      </p:sp>
      <p:sp>
        <p:nvSpPr>
          <p:cNvPr id="3" name="Text Placeholder 2">
            <a:extLst>
              <a:ext uri="{FF2B5EF4-FFF2-40B4-BE49-F238E27FC236}">
                <a16:creationId xmlns:a16="http://schemas.microsoft.com/office/drawing/2014/main" id="{27056F08-4980-A70B-5EFC-A0D2968A1D28}"/>
              </a:ext>
            </a:extLst>
          </p:cNvPr>
          <p:cNvSpPr>
            <a:spLocks noGrp="1"/>
          </p:cNvSpPr>
          <p:nvPr>
            <p:ph type="body" sz="quarter" idx="10"/>
          </p:nvPr>
        </p:nvSpPr>
        <p:spPr>
          <a:xfrm>
            <a:off x="598488" y="1362635"/>
            <a:ext cx="8097277" cy="3531045"/>
          </a:xfrm>
        </p:spPr>
        <p:txBody>
          <a:bodyPr>
            <a:normAutofit/>
          </a:bodyPr>
          <a:lstStyle/>
          <a:p>
            <a:pPr fontAlgn="base">
              <a:spcBef>
                <a:spcPts val="1560"/>
              </a:spcBef>
              <a:spcAft>
                <a:spcPts val="1200"/>
              </a:spcAft>
            </a:pPr>
            <a:r>
              <a:rPr lang="en-US" sz="3600" dirty="0"/>
              <a:t>Jewish leaders</a:t>
            </a:r>
          </a:p>
          <a:p>
            <a:pPr fontAlgn="base">
              <a:spcBef>
                <a:spcPts val="1560"/>
              </a:spcBef>
              <a:spcAft>
                <a:spcPts val="1200"/>
              </a:spcAft>
            </a:pPr>
            <a:r>
              <a:rPr lang="en-US" sz="3600" dirty="0"/>
              <a:t>Added many extra rules to God’s law</a:t>
            </a:r>
          </a:p>
          <a:p>
            <a:pPr fontAlgn="base">
              <a:spcBef>
                <a:spcPts val="1560"/>
              </a:spcBef>
              <a:spcAft>
                <a:spcPts val="1200"/>
              </a:spcAft>
            </a:pPr>
            <a:r>
              <a:rPr lang="en-US" sz="3600" dirty="0"/>
              <a:t>Tried to control people </a:t>
            </a:r>
            <a:br>
              <a:rPr lang="en-US" sz="3600" dirty="0"/>
            </a:br>
            <a:r>
              <a:rPr lang="en-US" sz="3600" dirty="0"/>
              <a:t>with those rules</a:t>
            </a:r>
          </a:p>
          <a:p>
            <a:pPr>
              <a:spcBef>
                <a:spcPts val="1560"/>
              </a:spcBef>
              <a:spcAft>
                <a:spcPts val="1200"/>
              </a:spcAft>
            </a:pPr>
            <a:endParaRPr lang="en-US" sz="3600" dirty="0"/>
          </a:p>
        </p:txBody>
      </p:sp>
    </p:spTree>
    <p:extLst>
      <p:ext uri="{BB962C8B-B14F-4D97-AF65-F5344CB8AC3E}">
        <p14:creationId xmlns:p14="http://schemas.microsoft.com/office/powerpoint/2010/main" val="36649620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114D9E-D9B6-6B09-4917-6034FD95528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AE25397-DA97-8231-760E-AF9F83EE26C7}"/>
              </a:ext>
            </a:extLst>
          </p:cNvPr>
          <p:cNvSpPr>
            <a:spLocks noGrp="1"/>
          </p:cNvSpPr>
          <p:nvPr>
            <p:ph type="title"/>
          </p:nvPr>
        </p:nvSpPr>
        <p:spPr/>
        <p:txBody>
          <a:bodyPr/>
          <a:lstStyle/>
          <a:p>
            <a:r>
              <a:rPr lang="en-US" b="0" dirty="0"/>
              <a:t>Pharisees Demand a Sign</a:t>
            </a:r>
            <a:endParaRPr lang="en-US" dirty="0"/>
          </a:p>
        </p:txBody>
      </p:sp>
      <p:sp>
        <p:nvSpPr>
          <p:cNvPr id="3" name="Text Placeholder 2">
            <a:extLst>
              <a:ext uri="{FF2B5EF4-FFF2-40B4-BE49-F238E27FC236}">
                <a16:creationId xmlns:a16="http://schemas.microsoft.com/office/drawing/2014/main" id="{B3B005D5-A32A-52F6-DBE5-1612FE4B7297}"/>
              </a:ext>
            </a:extLst>
          </p:cNvPr>
          <p:cNvSpPr>
            <a:spLocks noGrp="1"/>
          </p:cNvSpPr>
          <p:nvPr>
            <p:ph type="body" sz="quarter" idx="10"/>
          </p:nvPr>
        </p:nvSpPr>
        <p:spPr>
          <a:xfrm>
            <a:off x="598488" y="1362635"/>
            <a:ext cx="8097277" cy="3531045"/>
          </a:xfrm>
        </p:spPr>
        <p:txBody>
          <a:bodyPr>
            <a:normAutofit/>
          </a:bodyPr>
          <a:lstStyle/>
          <a:p>
            <a:pPr fontAlgn="base">
              <a:spcBef>
                <a:spcPts val="1560"/>
              </a:spcBef>
              <a:spcAft>
                <a:spcPts val="1200"/>
              </a:spcAft>
            </a:pPr>
            <a:r>
              <a:rPr lang="en-US" sz="3600" dirty="0"/>
              <a:t>Pharisees asked Jesus for a special miracle to prove He was the Son of God. </a:t>
            </a:r>
          </a:p>
          <a:p>
            <a:pPr fontAlgn="base">
              <a:spcBef>
                <a:spcPts val="1560"/>
              </a:spcBef>
              <a:spcAft>
                <a:spcPts val="1200"/>
              </a:spcAft>
            </a:pPr>
            <a:r>
              <a:rPr lang="en-US" sz="3600" dirty="0"/>
              <a:t>Their hearts were hard — they did not want to believe.</a:t>
            </a:r>
          </a:p>
        </p:txBody>
      </p:sp>
    </p:spTree>
    <p:extLst>
      <p:ext uri="{BB962C8B-B14F-4D97-AF65-F5344CB8AC3E}">
        <p14:creationId xmlns:p14="http://schemas.microsoft.com/office/powerpoint/2010/main" val="6644006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7F1778-057E-A9AF-7608-A8DD59D534D7}"/>
              </a:ext>
            </a:extLst>
          </p:cNvPr>
          <p:cNvSpPr>
            <a:spLocks noGrp="1"/>
          </p:cNvSpPr>
          <p:nvPr>
            <p:ph type="title"/>
          </p:nvPr>
        </p:nvSpPr>
        <p:spPr>
          <a:xfrm>
            <a:off x="615285" y="2046289"/>
            <a:ext cx="7913430" cy="2655438"/>
          </a:xfrm>
        </p:spPr>
        <p:txBody>
          <a:bodyPr>
            <a:normAutofit/>
          </a:bodyPr>
          <a:lstStyle/>
          <a:p>
            <a:r>
              <a:rPr lang="en-US" sz="4400" dirty="0"/>
              <a:t>Is it okay to </a:t>
            </a:r>
            <a:r>
              <a:rPr lang="en-US" sz="4400" i="1" dirty="0"/>
              <a:t>not</a:t>
            </a:r>
            <a:r>
              <a:rPr lang="en-US" sz="4400" dirty="0"/>
              <a:t> be sure all the time and to have questions about God and the Bible?</a:t>
            </a:r>
          </a:p>
        </p:txBody>
      </p:sp>
      <p:pic>
        <p:nvPicPr>
          <p:cNvPr id="3" name="Picture 2">
            <a:extLst>
              <a:ext uri="{FF2B5EF4-FFF2-40B4-BE49-F238E27FC236}">
                <a16:creationId xmlns:a16="http://schemas.microsoft.com/office/drawing/2014/main" id="{993CC873-8180-DFEE-CD34-EA77DF0F874B}"/>
              </a:ext>
            </a:extLst>
          </p:cNvPr>
          <p:cNvPicPr>
            <a:picLocks noChangeAspect="1"/>
          </p:cNvPicPr>
          <p:nvPr/>
        </p:nvPicPr>
        <p:blipFill>
          <a:blip r:embed="rId2"/>
          <a:srcRect/>
          <a:stretch/>
        </p:blipFill>
        <p:spPr>
          <a:xfrm>
            <a:off x="3781575" y="662663"/>
            <a:ext cx="1580850" cy="1580850"/>
          </a:xfrm>
          <a:prstGeom prst="rect">
            <a:avLst/>
          </a:prstGeom>
        </p:spPr>
      </p:pic>
    </p:spTree>
    <p:extLst>
      <p:ext uri="{BB962C8B-B14F-4D97-AF65-F5344CB8AC3E}">
        <p14:creationId xmlns:p14="http://schemas.microsoft.com/office/powerpoint/2010/main" val="4046339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228D2-554D-403B-493F-02E4F86BE348}"/>
              </a:ext>
            </a:extLst>
          </p:cNvPr>
          <p:cNvSpPr>
            <a:spLocks noGrp="1"/>
          </p:cNvSpPr>
          <p:nvPr>
            <p:ph type="title"/>
          </p:nvPr>
        </p:nvSpPr>
        <p:spPr>
          <a:xfrm>
            <a:off x="615285" y="232356"/>
            <a:ext cx="7913430" cy="798585"/>
          </a:xfrm>
        </p:spPr>
        <p:txBody>
          <a:bodyPr/>
          <a:lstStyle/>
          <a:p>
            <a:r>
              <a:rPr lang="en-US" dirty="0"/>
              <a:t>Faith and Doubt Scenarios</a:t>
            </a:r>
          </a:p>
        </p:txBody>
      </p:sp>
      <p:sp>
        <p:nvSpPr>
          <p:cNvPr id="6" name="TextBox 5">
            <a:extLst>
              <a:ext uri="{FF2B5EF4-FFF2-40B4-BE49-F238E27FC236}">
                <a16:creationId xmlns:a16="http://schemas.microsoft.com/office/drawing/2014/main" id="{ABD02B40-C2B6-7D3C-C04E-09ACC3AFDDFD}"/>
              </a:ext>
            </a:extLst>
          </p:cNvPr>
          <p:cNvSpPr txBox="1"/>
          <p:nvPr/>
        </p:nvSpPr>
        <p:spPr>
          <a:xfrm>
            <a:off x="435992" y="1541202"/>
            <a:ext cx="4572000" cy="3170099"/>
          </a:xfrm>
          <a:prstGeom prst="rect">
            <a:avLst/>
          </a:prstGeom>
          <a:noFill/>
        </p:spPr>
        <p:txBody>
          <a:bodyPr wrap="square">
            <a:spAutoFit/>
          </a:bodyPr>
          <a:lstStyle/>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Praying for Help</a:t>
            </a:r>
          </a:p>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Showing Kindness</a:t>
            </a:r>
          </a:p>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Helping Others</a:t>
            </a:r>
          </a:p>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Trusting God's Plan</a:t>
            </a:r>
          </a:p>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Standing Up for What's Right</a:t>
            </a:r>
          </a:p>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Forgiving Others</a:t>
            </a:r>
          </a:p>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Believing in God's Love</a:t>
            </a:r>
          </a:p>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Trusting the Bible</a:t>
            </a:r>
          </a:p>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Being Brave in New Situations </a:t>
            </a:r>
          </a:p>
          <a:p>
            <a:pPr marL="182880" indent="365760" rtl="0" fontAlgn="base">
              <a:spcBef>
                <a:spcPts val="400"/>
              </a:spcBef>
              <a:spcAft>
                <a:spcPts val="400"/>
              </a:spcAft>
              <a:buFont typeface="+mj-lt"/>
              <a:buAutoNum type="arabicPeriod"/>
            </a:pPr>
            <a:r>
              <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rPr>
              <a:t>Going to Church and Learning About God</a:t>
            </a:r>
          </a:p>
        </p:txBody>
      </p:sp>
      <p:sp>
        <p:nvSpPr>
          <p:cNvPr id="8" name="TextBox 7">
            <a:extLst>
              <a:ext uri="{FF2B5EF4-FFF2-40B4-BE49-F238E27FC236}">
                <a16:creationId xmlns:a16="http://schemas.microsoft.com/office/drawing/2014/main" id="{18843E80-F9B3-44C1-A948-A6EC9B59DD71}"/>
              </a:ext>
            </a:extLst>
          </p:cNvPr>
          <p:cNvSpPr txBox="1"/>
          <p:nvPr/>
        </p:nvSpPr>
        <p:spPr>
          <a:xfrm>
            <a:off x="4356848" y="1541202"/>
            <a:ext cx="4572000" cy="3170099"/>
          </a:xfrm>
          <a:prstGeom prst="rect">
            <a:avLst/>
          </a:prstGeom>
          <a:noFill/>
        </p:spPr>
        <p:txBody>
          <a:bodyPr wrap="square">
            <a:spAutoFit/>
          </a:bodyPr>
          <a:lstStyle/>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Worrying Instead of Praying</a:t>
            </a:r>
          </a:p>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Afraid to Share Faith</a:t>
            </a:r>
          </a:p>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Thinking God Doesn’t Care</a:t>
            </a:r>
          </a:p>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Not Forgiving Someone</a:t>
            </a:r>
          </a:p>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Feeling Unloved by God</a:t>
            </a:r>
          </a:p>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Not Believing in Miracles</a:t>
            </a:r>
          </a:p>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Doubting God's Plan</a:t>
            </a:r>
          </a:p>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Afraid to Stand Up for What’s Right</a:t>
            </a:r>
          </a:p>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Skipping Prayer or Bible Reading</a:t>
            </a:r>
          </a:p>
          <a:p>
            <a:pPr marL="182880" indent="365760" fontAlgn="base">
              <a:spcBef>
                <a:spcPts val="400"/>
              </a:spcBef>
              <a:spcAft>
                <a:spcPts val="400"/>
              </a:spcAft>
              <a:buFont typeface="+mj-lt"/>
              <a:buAutoNum type="arabicPeriod"/>
            </a:pPr>
            <a:r>
              <a:rPr lang="en-US" sz="1400" dirty="0">
                <a:solidFill>
                  <a:schemeClr val="bg1"/>
                </a:solidFill>
                <a:latin typeface="Lato" panose="020F0502020204030203" pitchFamily="34" charset="0"/>
                <a:ea typeface="Lato" panose="020F0502020204030203" pitchFamily="34" charset="0"/>
                <a:cs typeface="Lato" panose="020F0502020204030203" pitchFamily="34" charset="0"/>
              </a:rPr>
              <a:t>Thinking They Have to Handle Problems Alone</a:t>
            </a:r>
            <a:endParaRPr lang="en-US" sz="1400" b="0" i="0" u="none" strike="noStrike" dirty="0">
              <a:solidFill>
                <a:schemeClr val="bg1"/>
              </a:solidFill>
              <a:effectLst/>
              <a:latin typeface="Lato" panose="020F0502020204030203" pitchFamily="34" charset="0"/>
              <a:ea typeface="Lato" panose="020F0502020204030203" pitchFamily="34" charset="0"/>
              <a:cs typeface="Lato" panose="020F0502020204030203" pitchFamily="34" charset="0"/>
            </a:endParaRPr>
          </a:p>
        </p:txBody>
      </p:sp>
      <p:sp>
        <p:nvSpPr>
          <p:cNvPr id="9" name="TextBox 8">
            <a:extLst>
              <a:ext uri="{FF2B5EF4-FFF2-40B4-BE49-F238E27FC236}">
                <a16:creationId xmlns:a16="http://schemas.microsoft.com/office/drawing/2014/main" id="{8107AB03-030B-3B32-F8A2-35A5AF72B485}"/>
              </a:ext>
            </a:extLst>
          </p:cNvPr>
          <p:cNvSpPr txBox="1"/>
          <p:nvPr/>
        </p:nvSpPr>
        <p:spPr>
          <a:xfrm>
            <a:off x="579427" y="1165411"/>
            <a:ext cx="622286" cy="369332"/>
          </a:xfrm>
          <a:prstGeom prst="rect">
            <a:avLst/>
          </a:prstGeom>
          <a:noFill/>
        </p:spPr>
        <p:txBody>
          <a:bodyPr wrap="none" rtlCol="0">
            <a:spAutoFit/>
          </a:bodyPr>
          <a:lstStyle/>
          <a:p>
            <a:r>
              <a:rPr lang="en-US" b="1" dirty="0">
                <a:latin typeface="D-DIN CONDENSED" panose="020B0504030202030204" pitchFamily="34" charset="77"/>
              </a:rPr>
              <a:t>FAITH</a:t>
            </a:r>
          </a:p>
        </p:txBody>
      </p:sp>
      <p:sp>
        <p:nvSpPr>
          <p:cNvPr id="10" name="TextBox 9">
            <a:extLst>
              <a:ext uri="{FF2B5EF4-FFF2-40B4-BE49-F238E27FC236}">
                <a16:creationId xmlns:a16="http://schemas.microsoft.com/office/drawing/2014/main" id="{D90050B3-BA0C-D440-648D-BCE2A52987AF}"/>
              </a:ext>
            </a:extLst>
          </p:cNvPr>
          <p:cNvSpPr txBox="1"/>
          <p:nvPr/>
        </p:nvSpPr>
        <p:spPr>
          <a:xfrm>
            <a:off x="4500283" y="1171870"/>
            <a:ext cx="696024" cy="369332"/>
          </a:xfrm>
          <a:prstGeom prst="rect">
            <a:avLst/>
          </a:prstGeom>
          <a:noFill/>
        </p:spPr>
        <p:txBody>
          <a:bodyPr wrap="none" rtlCol="0">
            <a:spAutoFit/>
          </a:bodyPr>
          <a:lstStyle/>
          <a:p>
            <a:r>
              <a:rPr lang="en-US" b="1" dirty="0">
                <a:latin typeface="D-DIN CONDENSED" panose="020B0504030202030204" pitchFamily="34" charset="77"/>
              </a:rPr>
              <a:t>DOUBT</a:t>
            </a:r>
          </a:p>
        </p:txBody>
      </p:sp>
    </p:spTree>
    <p:extLst>
      <p:ext uri="{BB962C8B-B14F-4D97-AF65-F5344CB8AC3E}">
        <p14:creationId xmlns:p14="http://schemas.microsoft.com/office/powerpoint/2010/main" val="1555277725"/>
      </p:ext>
    </p:extLst>
  </p:cSld>
  <p:clrMapOvr>
    <a:masterClrMapping/>
  </p:clrMapOvr>
</p:sld>
</file>

<file path=ppt/theme/theme1.xml><?xml version="1.0" encoding="utf-8"?>
<a:theme xmlns:a="http://schemas.openxmlformats.org/drawingml/2006/main" name="With Title">
  <a:themeElements>
    <a:clrScheme name="All White">
      <a:dk1>
        <a:srgbClr val="FFFFFF"/>
      </a:dk1>
      <a:lt1>
        <a:srgbClr val="FFFFFF"/>
      </a:lt1>
      <a:dk2>
        <a:srgbClr val="FFFFFF"/>
      </a:dk2>
      <a:lt2>
        <a:srgbClr val="F8F8F8"/>
      </a:lt2>
      <a:accent1>
        <a:srgbClr val="FFFFFF"/>
      </a:accent1>
      <a:accent2>
        <a:srgbClr val="FFFFFF"/>
      </a:accent2>
      <a:accent3>
        <a:srgbClr val="FFFFFF"/>
      </a:accent3>
      <a:accent4>
        <a:srgbClr val="FFFFFF"/>
      </a:accent4>
      <a:accent5>
        <a:srgbClr val="FFFFFF"/>
      </a:accent5>
      <a:accent6>
        <a:srgbClr val="FFFFFF"/>
      </a:accent6>
      <a:hlink>
        <a:srgbClr val="FFFFFF"/>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w="76200"/>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4965</TotalTime>
  <Words>258</Words>
  <Application>Microsoft Macintosh PowerPoint</Application>
  <PresentationFormat>On-screen Show (16:9)</PresentationFormat>
  <Paragraphs>38</Paragraphs>
  <Slides>7</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7</vt:i4>
      </vt:variant>
    </vt:vector>
  </HeadingPairs>
  <TitlesOfParts>
    <vt:vector size="15" baseType="lpstr">
      <vt:lpstr>Arial</vt:lpstr>
      <vt:lpstr>Calibri</vt:lpstr>
      <vt:lpstr>D-DIN CONDENSED</vt:lpstr>
      <vt:lpstr>D-DIN CONDENSED</vt:lpstr>
      <vt:lpstr>Lato</vt:lpstr>
      <vt:lpstr>Lato Black</vt:lpstr>
      <vt:lpstr>Lato Regular</vt:lpstr>
      <vt:lpstr>With Title</vt:lpstr>
      <vt:lpstr>PowerPoint Presentation</vt:lpstr>
      <vt:lpstr>PowerPoint Presentation</vt:lpstr>
      <vt:lpstr>John the Baptist had moments of doubt, even though he knew Jesus and had seen His miracles. Why do you think people sometimes doubt God, and what can we do to trust Him more when life is hard?</vt:lpstr>
      <vt:lpstr>Pharisees</vt:lpstr>
      <vt:lpstr>Pharisees Demand a Sign</vt:lpstr>
      <vt:lpstr>Is it okay to not be sure all the time and to have questions about God and the Bible?</vt:lpstr>
      <vt:lpstr>Faith and Doubt Scenarios</vt:lpstr>
    </vt:vector>
  </TitlesOfParts>
  <Manager/>
  <Company>BibleTalk.tv</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Exodus for Beginners - #1</dc:title>
  <dc:subject/>
  <dc:creator>Mike Mazzalongo</dc:creator>
  <cp:keywords/>
  <dc:description/>
  <cp:lastModifiedBy>Hal Gatewood</cp:lastModifiedBy>
  <cp:revision>710</cp:revision>
  <dcterms:created xsi:type="dcterms:W3CDTF">2014-04-30T18:34:38Z</dcterms:created>
  <dcterms:modified xsi:type="dcterms:W3CDTF">2025-09-15T20:11:30Z</dcterms:modified>
  <cp:category/>
</cp:coreProperties>
</file>