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16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1712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9/15/25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9/15/25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49DA4-92F7-5142-BC07-D017BC38878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81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2729" y="1339411"/>
            <a:ext cx="2830514" cy="3363913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11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92473" y="2178424"/>
            <a:ext cx="6029433" cy="1851480"/>
          </a:xfrm>
        </p:spPr>
        <p:txBody>
          <a:bodyPr/>
          <a:lstStyle/>
          <a:p>
            <a:pPr algn="l"/>
            <a:r>
              <a:rPr lang="en-US" sz="48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Rejection </a:t>
            </a:r>
            <a:br>
              <a:rPr lang="en-US" sz="48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48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and Judgment</a:t>
            </a:r>
            <a:br>
              <a:rPr lang="en-US" sz="6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2800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MATTHEW 23:1-25; 30</a:t>
            </a:r>
            <a:endParaRPr lang="en-US" sz="4800" dirty="0">
              <a:latin typeface="D-DIN Condensed" panose="020B0504030202030204" pitchFamily="34" charset="77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F1F57-A75B-DD73-6B79-3EAD1BAB0D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Lessons from the Parable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5C1DFC-720E-3EE1-B044-97CCEBB7CC9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God gives each of us different </a:t>
            </a:r>
            <a:br>
              <a:rPr lang="en-US" dirty="0"/>
            </a:br>
            <a:r>
              <a:rPr lang="en-US" dirty="0"/>
              <a:t>gifts and abilities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He wants us to use them to serve Him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If we work hard for God → He blesses us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If we hide our gifts → we may lose them</a:t>
            </a:r>
          </a:p>
        </p:txBody>
      </p:sp>
    </p:spTree>
    <p:extLst>
      <p:ext uri="{BB962C8B-B14F-4D97-AF65-F5344CB8AC3E}">
        <p14:creationId xmlns:p14="http://schemas.microsoft.com/office/powerpoint/2010/main" val="21364004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E8F68E-4C33-1C67-C3A2-7348682650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DED4D-4369-FD14-A4B6-B0ED21DB6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Application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19DD1C-B363-A61D-CE5E-93B1D06CE8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25388"/>
            <a:ext cx="7913687" cy="3468292"/>
          </a:xfrm>
        </p:spPr>
        <p:txBody>
          <a:bodyPr/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Be a humble leader who serves others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Stay ready for Jesus’ return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Use your gifts for God’s kingdom</a:t>
            </a:r>
          </a:p>
        </p:txBody>
      </p:sp>
    </p:spTree>
    <p:extLst>
      <p:ext uri="{BB962C8B-B14F-4D97-AF65-F5344CB8AC3E}">
        <p14:creationId xmlns:p14="http://schemas.microsoft.com/office/powerpoint/2010/main" val="19452979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A7D008-3762-AB0A-B964-4D3ACD663A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Go therefore and make disciples of all nations, baptizing them in the name of the Father and the Son and the Holy Spirit, teaching them to observe all that I commanded you.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88942-FFB6-D8E1-4780-43C0BF8739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Matthew 28:19-20</a:t>
            </a:r>
          </a:p>
        </p:txBody>
      </p:sp>
    </p:spTree>
    <p:extLst>
      <p:ext uri="{BB962C8B-B14F-4D97-AF65-F5344CB8AC3E}">
        <p14:creationId xmlns:p14="http://schemas.microsoft.com/office/powerpoint/2010/main" val="2561604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163AB-AE3D-E763-877E-8F1FA850E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/>
              <a:t>Why did the Pharisees reject Jesus?</a:t>
            </a:r>
          </a:p>
        </p:txBody>
      </p:sp>
    </p:spTree>
    <p:extLst>
      <p:ext uri="{BB962C8B-B14F-4D97-AF65-F5344CB8AC3E}">
        <p14:creationId xmlns:p14="http://schemas.microsoft.com/office/powerpoint/2010/main" val="754502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A12920-E592-145C-66D8-EFC13E26C5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450555-D662-2254-13C2-CA58E78C51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1357" y="1077951"/>
            <a:ext cx="5349961" cy="3623776"/>
          </a:xfrm>
        </p:spPr>
        <p:txBody>
          <a:bodyPr>
            <a:noAutofit/>
          </a:bodyPr>
          <a:lstStyle/>
          <a:p>
            <a:r>
              <a:rPr lang="en-US" sz="4400" dirty="0"/>
              <a:t>How does </a:t>
            </a:r>
            <a:br>
              <a:rPr lang="en-US" sz="4400" dirty="0"/>
            </a:br>
            <a:r>
              <a:rPr lang="en-US" sz="4400" dirty="0"/>
              <a:t>Jesus’ lament over Jerusalem show that He cared for people?</a:t>
            </a:r>
          </a:p>
        </p:txBody>
      </p:sp>
    </p:spTree>
    <p:extLst>
      <p:ext uri="{BB962C8B-B14F-4D97-AF65-F5344CB8AC3E}">
        <p14:creationId xmlns:p14="http://schemas.microsoft.com/office/powerpoint/2010/main" val="19909331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2A42A-D654-85C8-593A-676F87354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Makes a Good Leader?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80A509-B6E6-02ED-5513-B5383ECDF39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16424"/>
            <a:ext cx="7913687" cy="3477256"/>
          </a:xfrm>
        </p:spPr>
        <p:txBody>
          <a:bodyPr>
            <a:normAutofit/>
          </a:bodyPr>
          <a:lstStyle/>
          <a:p>
            <a:pPr fontAlgn="base">
              <a:spcBef>
                <a:spcPts val="1560"/>
              </a:spcBef>
              <a:spcAft>
                <a:spcPts val="1200"/>
              </a:spcAft>
            </a:pPr>
            <a:r>
              <a:rPr lang="en-US" sz="4000" dirty="0"/>
              <a:t>Jesus said good leaders must:</a:t>
            </a:r>
          </a:p>
          <a:p>
            <a:pPr marL="925830" lvl="1" indent="-468630" fontAlgn="base">
              <a:spcBef>
                <a:spcPts val="1560"/>
              </a:spcBef>
              <a:spcAft>
                <a:spcPts val="1200"/>
              </a:spcAft>
            </a:pPr>
            <a:r>
              <a:rPr lang="en-US" sz="3600" dirty="0"/>
              <a:t>Have humble hearts</a:t>
            </a:r>
          </a:p>
          <a:p>
            <a:pPr marL="925830" lvl="1" indent="-468630" fontAlgn="base">
              <a:spcBef>
                <a:spcPts val="1560"/>
              </a:spcBef>
              <a:spcAft>
                <a:spcPts val="1200"/>
              </a:spcAft>
            </a:pPr>
            <a:r>
              <a:rPr lang="en-US" sz="3600" dirty="0"/>
              <a:t>Be ready to serve others</a:t>
            </a:r>
          </a:p>
        </p:txBody>
      </p:sp>
    </p:spTree>
    <p:extLst>
      <p:ext uri="{BB962C8B-B14F-4D97-AF65-F5344CB8AC3E}">
        <p14:creationId xmlns:p14="http://schemas.microsoft.com/office/powerpoint/2010/main" val="42374867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19FD30-9332-9654-B1A0-6437538B2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Being Prepared for Jesus’ Return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AF0823-206B-3851-F1AD-0DC8D169E4C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34353"/>
            <a:ext cx="7913687" cy="3459327"/>
          </a:xfrm>
        </p:spPr>
        <p:txBody>
          <a:bodyPr>
            <a:normAutofit/>
          </a:bodyPr>
          <a:lstStyle/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Remember: Parable of the Ten Virgins</a:t>
            </a:r>
          </a:p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Lesson: Always be ready and watchful</a:t>
            </a:r>
          </a:p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Keep our faith strong every day</a:t>
            </a:r>
          </a:p>
        </p:txBody>
      </p:sp>
    </p:spTree>
    <p:extLst>
      <p:ext uri="{BB962C8B-B14F-4D97-AF65-F5344CB8AC3E}">
        <p14:creationId xmlns:p14="http://schemas.microsoft.com/office/powerpoint/2010/main" val="4080607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E6EF7A-1B7B-5949-11BC-4CF18F8481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EB2AAE-1076-C1B4-A673-4AD188B686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0" dirty="0"/>
              <a:t>A New Parable: The Talents (Matt. 25:14–30)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4ADE8E-6BC3-868E-61CE-AEBCBE17B22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34353"/>
            <a:ext cx="7913687" cy="3459327"/>
          </a:xfrm>
        </p:spPr>
        <p:txBody>
          <a:bodyPr>
            <a:normAutofit/>
          </a:bodyPr>
          <a:lstStyle/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A rich man gave 3 servants money (talents) before a trip</a:t>
            </a:r>
          </a:p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Each servant had to choose how to use it</a:t>
            </a:r>
          </a:p>
        </p:txBody>
      </p:sp>
    </p:spTree>
    <p:extLst>
      <p:ext uri="{BB962C8B-B14F-4D97-AF65-F5344CB8AC3E}">
        <p14:creationId xmlns:p14="http://schemas.microsoft.com/office/powerpoint/2010/main" val="954578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24E145-EE08-1152-9A8E-0DE8CD9F64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1E188-255E-D221-969A-41AB969F1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What the Servants Did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C295C5-FB96-1746-4D6D-EE5E78FF3C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8173" y="1388547"/>
            <a:ext cx="7747653" cy="3548974"/>
          </a:xfrm>
        </p:spPr>
        <p:txBody>
          <a:bodyPr>
            <a:normAutofit fontScale="92500" lnSpcReduction="10000"/>
          </a:bodyPr>
          <a:lstStyle/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sz="3600" b="1" dirty="0"/>
              <a:t>1st servant: </a:t>
            </a:r>
            <a:br>
              <a:rPr lang="en-US" sz="3600" dirty="0"/>
            </a:br>
            <a:r>
              <a:rPr lang="en-US" sz="3600" dirty="0"/>
              <a:t>5 talents → earned 5 more</a:t>
            </a:r>
          </a:p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sz="3600" b="1" dirty="0"/>
              <a:t>2nd servant: </a:t>
            </a:r>
            <a:br>
              <a:rPr lang="en-US" sz="3600" dirty="0"/>
            </a:br>
            <a:r>
              <a:rPr lang="en-US" sz="3600" dirty="0"/>
              <a:t>2 talents → earned 2 more</a:t>
            </a:r>
          </a:p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sz="3600" b="1" dirty="0"/>
              <a:t>3rd servant: </a:t>
            </a:r>
            <a:br>
              <a:rPr lang="en-US" sz="3600" dirty="0"/>
            </a:br>
            <a:r>
              <a:rPr lang="en-US" sz="3600" dirty="0"/>
              <a:t>1 talent → buried it, earned nothing</a:t>
            </a:r>
          </a:p>
        </p:txBody>
      </p:sp>
    </p:spTree>
    <p:extLst>
      <p:ext uri="{BB962C8B-B14F-4D97-AF65-F5344CB8AC3E}">
        <p14:creationId xmlns:p14="http://schemas.microsoft.com/office/powerpoint/2010/main" val="904376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87850-9C39-D96C-D502-EB6206292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The Master Returns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00879E-5870-D810-7747-A3DAAB47DF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5156" y="1362635"/>
            <a:ext cx="7913687" cy="3432433"/>
          </a:xfrm>
        </p:spPr>
        <p:txBody>
          <a:bodyPr anchor="ctr">
            <a:normAutofit/>
          </a:bodyPr>
          <a:lstStyle/>
          <a:p>
            <a:pPr>
              <a:spcBef>
                <a:spcPts val="1968"/>
              </a:spcBef>
              <a:spcAft>
                <a:spcPts val="1800"/>
              </a:spcAft>
            </a:pPr>
            <a:r>
              <a:rPr lang="en-US" b="1" dirty="0"/>
              <a:t>First two servants: </a:t>
            </a:r>
            <a:r>
              <a:rPr lang="en-US" dirty="0"/>
              <a:t>worked hard → rewarded with joy and trust</a:t>
            </a:r>
          </a:p>
          <a:p>
            <a:pPr>
              <a:spcBef>
                <a:spcPts val="1968"/>
              </a:spcBef>
              <a:spcAft>
                <a:spcPts val="1800"/>
              </a:spcAft>
            </a:pPr>
            <a:r>
              <a:rPr lang="en-US" b="1" dirty="0"/>
              <a:t>Third servant: </a:t>
            </a:r>
            <a:r>
              <a:rPr lang="en-US" dirty="0"/>
              <a:t>hid his talent → </a:t>
            </a:r>
            <a:br>
              <a:rPr lang="en-US" dirty="0"/>
            </a:br>
            <a:r>
              <a:rPr lang="en-US" dirty="0"/>
              <a:t>punished, lost what he had</a:t>
            </a:r>
          </a:p>
        </p:txBody>
      </p:sp>
    </p:spTree>
    <p:extLst>
      <p:ext uri="{BB962C8B-B14F-4D97-AF65-F5344CB8AC3E}">
        <p14:creationId xmlns:p14="http://schemas.microsoft.com/office/powerpoint/2010/main" val="2726283440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4990</TotalTime>
  <Words>278</Words>
  <Application>Microsoft Macintosh PowerPoint</Application>
  <PresentationFormat>On-screen Show (16:9)</PresentationFormat>
  <Paragraphs>34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Why did the Pharisees reject Jesus?</vt:lpstr>
      <vt:lpstr>How does  Jesus’ lament over Jerusalem show that He cared for people?</vt:lpstr>
      <vt:lpstr>What Makes a Good Leader?</vt:lpstr>
      <vt:lpstr>Being Prepared for Jesus’ Return</vt:lpstr>
      <vt:lpstr>A New Parable: The Talents (Matt. 25:14–30)</vt:lpstr>
      <vt:lpstr>What the Servants Did</vt:lpstr>
      <vt:lpstr>The Master Returns</vt:lpstr>
      <vt:lpstr>Lessons from the Parable</vt:lpstr>
      <vt:lpstr>Application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745</cp:revision>
  <dcterms:created xsi:type="dcterms:W3CDTF">2014-04-30T18:34:38Z</dcterms:created>
  <dcterms:modified xsi:type="dcterms:W3CDTF">2025-09-15T20:59:38Z</dcterms:modified>
  <cp:category/>
</cp:coreProperties>
</file>