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94" r:id="rId4"/>
    <p:sldId id="309" r:id="rId5"/>
    <p:sldId id="310" r:id="rId6"/>
    <p:sldId id="311" r:id="rId7"/>
    <p:sldId id="312" r:id="rId8"/>
    <p:sldId id="313" r:id="rId9"/>
    <p:sldId id="314" r:id="rId10"/>
    <p:sldId id="315" r:id="rId11"/>
    <p:sldId id="268" r:id="rId12"/>
    <p:sldId id="270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9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1814" y="2272804"/>
            <a:ext cx="6029433" cy="1676417"/>
          </a:xfrm>
        </p:spPr>
        <p:txBody>
          <a:bodyPr/>
          <a:lstStyle/>
          <a:p>
            <a:pPr algn="l"/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Relationships </a:t>
            </a:r>
            <a:b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in the Kingdom</a:t>
            </a:r>
          </a:p>
          <a:p>
            <a:pPr algn="l"/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18:1-35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E73C44-6119-709F-5579-504728FD8A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579D2D-F129-3821-FD1D-C38C7C90D5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Forgiveness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7BA328-497F-4A79-1216-62D06F848F5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156" y="1344706"/>
            <a:ext cx="7913687" cy="3450362"/>
          </a:xfrm>
        </p:spPr>
        <p:txBody>
          <a:bodyPr>
            <a:normAutofit/>
          </a:bodyPr>
          <a:lstStyle/>
          <a:p>
            <a:pPr fontAlgn="base"/>
            <a:r>
              <a:rPr lang="en-US" sz="3600" dirty="0"/>
              <a:t>Forgiveness = letting go of anger.</a:t>
            </a:r>
          </a:p>
          <a:p>
            <a:pPr fontAlgn="base">
              <a:spcAft>
                <a:spcPts val="1200"/>
              </a:spcAft>
            </a:pPr>
            <a:r>
              <a:rPr lang="en-US" sz="3600" dirty="0"/>
              <a:t>Once you forgive:</a:t>
            </a:r>
          </a:p>
          <a:p>
            <a:pPr marL="925830" lvl="1" indent="-468630" fontAlgn="base"/>
            <a:r>
              <a:rPr lang="en-US" sz="3200" dirty="0"/>
              <a:t>Don’t stay angry.</a:t>
            </a:r>
          </a:p>
          <a:p>
            <a:pPr marL="925830" lvl="1" indent="-468630" fontAlgn="base"/>
            <a:r>
              <a:rPr lang="en-US" sz="3200" dirty="0"/>
              <a:t>Don’t keep bringing it up.</a:t>
            </a:r>
          </a:p>
          <a:p>
            <a:pPr marL="925830" lvl="1" indent="-468630" fontAlgn="base"/>
            <a:r>
              <a:rPr lang="en-US" sz="3200" dirty="0"/>
              <a:t>Don’t try to get revenge.</a:t>
            </a:r>
          </a:p>
        </p:txBody>
      </p:sp>
    </p:spTree>
    <p:extLst>
      <p:ext uri="{BB962C8B-B14F-4D97-AF65-F5344CB8AC3E}">
        <p14:creationId xmlns:p14="http://schemas.microsoft.com/office/powerpoint/2010/main" val="10451668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8A238-CAC9-867D-2CC9-D4FC563A6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074DF-92C8-EBFF-6354-9DFF196987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98494"/>
            <a:ext cx="7496641" cy="3495186"/>
          </a:xfrm>
        </p:spPr>
        <p:txBody>
          <a:bodyPr>
            <a:normAutofit/>
          </a:bodyPr>
          <a:lstStyle/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sz="4400" b="1" dirty="0"/>
              <a:t>Forgiveness </a:t>
            </a:r>
            <a:r>
              <a:rPr lang="en-US" sz="4400" dirty="0"/>
              <a:t>– </a:t>
            </a:r>
            <a:br>
              <a:rPr lang="en-US" sz="4400" dirty="0"/>
            </a:br>
            <a:r>
              <a:rPr lang="en-US" sz="4400" dirty="0"/>
              <a:t>Letting go of anger towards a person that has done something that hurt you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2D1ADE-8400-2DED-C162-330CA86D8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841" y="72781"/>
            <a:ext cx="1123645" cy="112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409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4DA350-D4A4-B4D7-9CC2-9C7DFEADB8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709879" y="1686328"/>
            <a:ext cx="2444029" cy="244402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5BBCECF-F470-06BB-A614-12149AD246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259673" y="1557107"/>
            <a:ext cx="2748191" cy="2748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Come to Me, all who are weary and heavy-laden, and I will give you rest. Take My yoke upon you and learn from Me, for I am gentle and humble in heart, and you will find rest for your souls.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11:28-29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0537E-E48E-85C6-7781-BC9217B97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SONGS</a:t>
            </a:r>
          </a:p>
        </p:txBody>
      </p:sp>
    </p:spTree>
    <p:extLst>
      <p:ext uri="{BB962C8B-B14F-4D97-AF65-F5344CB8AC3E}">
        <p14:creationId xmlns:p14="http://schemas.microsoft.com/office/powerpoint/2010/main" val="370351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B061C-B710-C73B-070A-359B47953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Song: Jesus Loves the Little Children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344E3A-7D03-AA88-9EBF-24594CA2301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99248" y="1415441"/>
            <a:ext cx="4511394" cy="352208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1400" dirty="0"/>
              <a:t>Jesus loves the little children</a:t>
            </a:r>
          </a:p>
          <a:p>
            <a:pPr marL="0" indent="0" algn="ctr">
              <a:buNone/>
            </a:pPr>
            <a:r>
              <a:rPr lang="en-US" sz="1400" dirty="0"/>
              <a:t>All the children of the world</a:t>
            </a:r>
          </a:p>
          <a:p>
            <a:pPr marL="0" indent="0" algn="ctr">
              <a:buNone/>
            </a:pPr>
            <a:r>
              <a:rPr lang="en-US" sz="1400" dirty="0"/>
              <a:t>Red and yellow, black and white</a:t>
            </a:r>
          </a:p>
          <a:p>
            <a:pPr marL="0" indent="0" algn="ctr">
              <a:buNone/>
            </a:pPr>
            <a:r>
              <a:rPr lang="en-US" sz="1400" dirty="0"/>
              <a:t>They are precious in His sight</a:t>
            </a:r>
          </a:p>
          <a:p>
            <a:pPr marL="0" indent="0" algn="ctr">
              <a:buNone/>
            </a:pPr>
            <a:r>
              <a:rPr lang="en-US" sz="1400" dirty="0"/>
              <a:t>Jesus loves the little children of the world</a:t>
            </a:r>
          </a:p>
          <a:p>
            <a:pPr marL="0" indent="0" algn="ctr">
              <a:buNone/>
            </a:pPr>
            <a:endParaRPr lang="en-US" sz="1400" dirty="0"/>
          </a:p>
          <a:p>
            <a:pPr marL="0" indent="0" algn="ctr">
              <a:buNone/>
            </a:pPr>
            <a:r>
              <a:rPr lang="en-US" sz="1400" dirty="0"/>
              <a:t>Jesus died for all the children</a:t>
            </a:r>
          </a:p>
          <a:p>
            <a:pPr marL="0" indent="0" algn="ctr">
              <a:buNone/>
            </a:pPr>
            <a:r>
              <a:rPr lang="en-US" sz="1400" dirty="0"/>
              <a:t>All the children of the world</a:t>
            </a:r>
          </a:p>
          <a:p>
            <a:pPr marL="0" indent="0" algn="ctr">
              <a:buNone/>
            </a:pPr>
            <a:r>
              <a:rPr lang="en-US" sz="1400" dirty="0"/>
              <a:t>Red and yellow, black and white</a:t>
            </a:r>
          </a:p>
          <a:p>
            <a:pPr marL="0" indent="0" algn="ctr">
              <a:buNone/>
            </a:pPr>
            <a:r>
              <a:rPr lang="en-US" sz="1400" dirty="0"/>
              <a:t>They are precious in His sight</a:t>
            </a:r>
          </a:p>
          <a:p>
            <a:pPr marL="0" indent="0" algn="ctr">
              <a:buNone/>
            </a:pPr>
            <a:r>
              <a:rPr lang="en-US" sz="1400" dirty="0"/>
              <a:t>Jesus died for all the children of the world</a:t>
            </a:r>
          </a:p>
          <a:p>
            <a:pPr marL="0" indent="0" algn="ctr">
              <a:buNone/>
            </a:pPr>
            <a:endParaRPr lang="en-US" sz="1400" dirty="0"/>
          </a:p>
          <a:p>
            <a:pPr marL="0" indent="0" algn="ctr">
              <a:buNone/>
            </a:pPr>
            <a:r>
              <a:rPr lang="en-US" sz="1400" dirty="0"/>
              <a:t>Jesus loves the little children</a:t>
            </a:r>
          </a:p>
          <a:p>
            <a:pPr marL="0" indent="0" algn="ctr">
              <a:buNone/>
            </a:pPr>
            <a:r>
              <a:rPr lang="en-US" sz="1400" dirty="0"/>
              <a:t>All the children of the world</a:t>
            </a:r>
          </a:p>
          <a:p>
            <a:pPr marL="0" indent="0" algn="ctr">
              <a:buNone/>
            </a:pPr>
            <a:r>
              <a:rPr lang="en-US" sz="1400" dirty="0"/>
              <a:t>Red and yellow, black and white</a:t>
            </a:r>
          </a:p>
          <a:p>
            <a:pPr marL="0" indent="0" algn="ctr">
              <a:buNone/>
            </a:pPr>
            <a:r>
              <a:rPr lang="en-US" sz="1400" dirty="0"/>
              <a:t>They are precious in His sight</a:t>
            </a:r>
          </a:p>
          <a:p>
            <a:pPr marL="0" indent="0" algn="ctr">
              <a:buNone/>
            </a:pPr>
            <a:r>
              <a:rPr lang="en-US" sz="1400" dirty="0"/>
              <a:t>Jesus loves the little children of the world</a:t>
            </a:r>
          </a:p>
        </p:txBody>
      </p:sp>
    </p:spTree>
    <p:extLst>
      <p:ext uri="{BB962C8B-B14F-4D97-AF65-F5344CB8AC3E}">
        <p14:creationId xmlns:p14="http://schemas.microsoft.com/office/powerpoint/2010/main" val="42857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C350CC-4F06-C04B-52EE-B1FFCC63EC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God’s Kingdom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A93C6D-657C-ABB1-B899-2738AA2F690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43318"/>
            <a:ext cx="7913687" cy="345036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dirty="0"/>
              <a:t>One day we will live in God’s heavenly kingdom.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dirty="0"/>
              <a:t>On earth, the church is </a:t>
            </a:r>
            <a:br>
              <a:rPr lang="en-US" sz="4000" dirty="0"/>
            </a:br>
            <a:r>
              <a:rPr lang="en-US" sz="4000" dirty="0"/>
              <a:t>God’s kingdom.</a:t>
            </a:r>
          </a:p>
        </p:txBody>
      </p:sp>
    </p:spTree>
    <p:extLst>
      <p:ext uri="{BB962C8B-B14F-4D97-AF65-F5344CB8AC3E}">
        <p14:creationId xmlns:p14="http://schemas.microsoft.com/office/powerpoint/2010/main" val="16181753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6D7BDC-B7E5-8A63-9CC4-F4DB0BC6D4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A3F85-9642-D6B7-9A3A-71D274DCAF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is the Greatest? (Matthew 18:1-5)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722126-2BC2-8D93-F3D4-B26070B744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156" y="1344706"/>
            <a:ext cx="7913687" cy="3450362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The apostles asked: “Who is the greatest?”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They were struggling with pride (thinking too highly of themselves).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Jesus said the greatest are those who are humble like children.</a:t>
            </a:r>
          </a:p>
        </p:txBody>
      </p:sp>
    </p:spTree>
    <p:extLst>
      <p:ext uri="{BB962C8B-B14F-4D97-AF65-F5344CB8AC3E}">
        <p14:creationId xmlns:p14="http://schemas.microsoft.com/office/powerpoint/2010/main" val="95453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1D807F-04D3-6B05-14A9-468CFA6683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1F97AF-5C44-31D0-BB27-5C1421A451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Childlike Faith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0DC998-9128-AB04-17C5-C9E4F2D0596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156" y="1344706"/>
            <a:ext cx="7913687" cy="3450362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Jesus wants us to trust Him like children trust their parents.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We must not cause others with childlike faith to stop believing.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Nothing is more important than keeping our faith in Him.</a:t>
            </a:r>
          </a:p>
        </p:txBody>
      </p:sp>
    </p:spTree>
    <p:extLst>
      <p:ext uri="{BB962C8B-B14F-4D97-AF65-F5344CB8AC3E}">
        <p14:creationId xmlns:p14="http://schemas.microsoft.com/office/powerpoint/2010/main" val="501928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DAA653-63FF-C504-A64A-B6619AC498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5495E-8231-D158-5799-2EDEE628B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The Lost Sheep (Matthew 18:12-14)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873B22-CDDB-4710-2550-2DAEDDAD82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156" y="1344706"/>
            <a:ext cx="7913687" cy="3450362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Parable = </a:t>
            </a:r>
            <a:br>
              <a:rPr lang="en-US" sz="3600" dirty="0"/>
            </a:br>
            <a:r>
              <a:rPr lang="en-US" sz="3600" dirty="0"/>
              <a:t>a story with a spiritual meaning.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The lost sheep = someone with childlike faith who strays away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Finding and bringing them back brings God great joy!</a:t>
            </a:r>
          </a:p>
        </p:txBody>
      </p:sp>
    </p:spTree>
    <p:extLst>
      <p:ext uri="{BB962C8B-B14F-4D97-AF65-F5344CB8AC3E}">
        <p14:creationId xmlns:p14="http://schemas.microsoft.com/office/powerpoint/2010/main" val="15740264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0B7DD-A04C-8CFA-D1A8-7DFEF09CA6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775F2-DF71-C87A-93AA-314A54ACC2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Dealing With Conflict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BF23D-B896-1319-8D43-64FE7271B5A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156" y="1344706"/>
            <a:ext cx="7913687" cy="3450362"/>
          </a:xfrm>
        </p:spPr>
        <p:txBody>
          <a:bodyPr>
            <a:normAutofit lnSpcReduction="1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God loves all His children and wants us to get along.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When someone hurts you:</a:t>
            </a:r>
          </a:p>
          <a:p>
            <a:pPr marL="925830" lvl="1" indent="-468630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Talk to them first – not everyone else.</a:t>
            </a:r>
          </a:p>
          <a:p>
            <a:pPr marL="925830" lvl="1" indent="-468630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Be ready to forgive again and again.</a:t>
            </a:r>
          </a:p>
        </p:txBody>
      </p:sp>
    </p:spTree>
    <p:extLst>
      <p:ext uri="{BB962C8B-B14F-4D97-AF65-F5344CB8AC3E}">
        <p14:creationId xmlns:p14="http://schemas.microsoft.com/office/powerpoint/2010/main" val="2069839017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4976</TotalTime>
  <Words>389</Words>
  <Application>Microsoft Macintosh PowerPoint</Application>
  <PresentationFormat>On-screen Show (16:9)</PresentationFormat>
  <Paragraphs>53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SONGS</vt:lpstr>
      <vt:lpstr>Song: Jesus Loves the Little Children</vt:lpstr>
      <vt:lpstr>God’s Kingdom</vt:lpstr>
      <vt:lpstr>Who is the Greatest? (Matthew 18:1-5)</vt:lpstr>
      <vt:lpstr>Childlike Faith</vt:lpstr>
      <vt:lpstr>The Lost Sheep (Matthew 18:12-14)</vt:lpstr>
      <vt:lpstr>Dealing With Conflict</vt:lpstr>
      <vt:lpstr>Forgiveness</vt:lpstr>
      <vt:lpstr>Key Terms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722</cp:revision>
  <dcterms:created xsi:type="dcterms:W3CDTF">2014-04-30T18:34:38Z</dcterms:created>
  <dcterms:modified xsi:type="dcterms:W3CDTF">2025-09-15T20:38:33Z</dcterms:modified>
  <cp:category/>
</cp:coreProperties>
</file>