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68" r:id="rId12"/>
    <p:sldId id="279" r:id="rId13"/>
    <p:sldId id="270" r:id="rId1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5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0096" y="2272804"/>
            <a:ext cx="6029433" cy="1676417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 Calls And Sends His Apostles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10:1-28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271707-40CD-53E0-620D-A2B01761E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Mission Today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859F1-8D47-807E-EA86-D341C798E7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 fontAlgn="base">
              <a:spcAft>
                <a:spcPts val="1200"/>
              </a:spcAft>
            </a:pPr>
            <a:r>
              <a:rPr lang="en-US" dirty="0"/>
              <a:t>Same mission as Apostles: </a:t>
            </a:r>
            <a:br>
              <a:rPr lang="en-US" dirty="0"/>
            </a:br>
            <a:r>
              <a:rPr lang="en-US" dirty="0"/>
              <a:t>“Seek and save the lost” – Luke 19:10</a:t>
            </a:r>
          </a:p>
          <a:p>
            <a:pPr fontAlgn="base"/>
            <a:r>
              <a:rPr lang="en-US" dirty="0"/>
              <a:t>What does that mean?</a:t>
            </a:r>
          </a:p>
          <a:p>
            <a:pPr marL="925830" lvl="1" indent="-377190" fontAlgn="base"/>
            <a:r>
              <a:rPr lang="en-US" dirty="0"/>
              <a:t>Share Jesus with others</a:t>
            </a:r>
          </a:p>
          <a:p>
            <a:pPr marL="925830" lvl="1" indent="-377190" fontAlgn="base"/>
            <a:r>
              <a:rPr lang="en-US" dirty="0"/>
              <a:t>Invite friends to church</a:t>
            </a:r>
          </a:p>
          <a:p>
            <a:pPr marL="925830" lvl="1" indent="-377190" fontAlgn="base">
              <a:spcAft>
                <a:spcPts val="1200"/>
              </a:spcAft>
            </a:pPr>
            <a:r>
              <a:rPr lang="en-US" dirty="0"/>
              <a:t>Read the Bible and pray with them</a:t>
            </a:r>
          </a:p>
          <a:p>
            <a:pPr fontAlgn="base"/>
            <a:r>
              <a:rPr lang="en-US" dirty="0"/>
              <a:t>Our instructions = The Bible</a:t>
            </a:r>
          </a:p>
        </p:txBody>
      </p:sp>
    </p:spTree>
    <p:extLst>
      <p:ext uri="{BB962C8B-B14F-4D97-AF65-F5344CB8AC3E}">
        <p14:creationId xmlns:p14="http://schemas.microsoft.com/office/powerpoint/2010/main" val="2438224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568824"/>
            <a:ext cx="7913687" cy="3324856"/>
          </a:xfrm>
        </p:spPr>
        <p:txBody>
          <a:bodyPr>
            <a:normAutofit/>
          </a:bodyPr>
          <a:lstStyle/>
          <a:p>
            <a:pPr fontAlgn="base">
              <a:spcAft>
                <a:spcPts val="1800"/>
              </a:spcAft>
            </a:pPr>
            <a:r>
              <a:rPr lang="en-US" sz="3600" b="1" dirty="0"/>
              <a:t>Disciple</a:t>
            </a:r>
            <a:r>
              <a:rPr lang="en-US" sz="3600" dirty="0"/>
              <a:t> – A follower of Jesus Christ</a:t>
            </a:r>
          </a:p>
          <a:p>
            <a:pPr fontAlgn="base">
              <a:spcAft>
                <a:spcPts val="1800"/>
              </a:spcAft>
            </a:pPr>
            <a:r>
              <a:rPr lang="en-US" sz="3600" b="1" dirty="0"/>
              <a:t>Apostle </a:t>
            </a:r>
            <a:r>
              <a:rPr lang="en-US" sz="3600" dirty="0"/>
              <a:t>– A person specifically called by Jesus Christ to be a messenger of the Gospel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1FDCB-6DEE-01E6-709C-D9260C22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8A85-2237-CD5C-11A2-DD7E7F6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FB0B3-8D67-465F-8DE6-F232A5912D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6927" y="1474075"/>
            <a:ext cx="4403661" cy="351910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2400"/>
              </a:spcAft>
            </a:pPr>
            <a:r>
              <a:rPr lang="en-US" sz="4000" b="1" dirty="0"/>
              <a:t>Galilee – </a:t>
            </a:r>
            <a:br>
              <a:rPr lang="en-US" b="1" dirty="0"/>
            </a:br>
            <a:r>
              <a:rPr lang="en-US" sz="3600" dirty="0"/>
              <a:t>Have students draw a rectangle around the word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BA5A30-E7DE-7E00-D881-118AEF2670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07106" y="352334"/>
            <a:ext cx="3452132" cy="443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9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12620" y="912370"/>
            <a:ext cx="3318760" cy="331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C8765-BC9F-D063-95CD-CA2C75B95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12 Apostles Song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45A038-A9D7-8ED5-E77A-816BB46037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406476"/>
            <a:ext cx="7913687" cy="3531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Jesus called them one by one, Peter, Andrew, James, and John </a:t>
            </a:r>
          </a:p>
          <a:p>
            <a:pPr marL="0" indent="0">
              <a:buNone/>
            </a:pPr>
            <a:r>
              <a:rPr lang="en-US" sz="2000" dirty="0"/>
              <a:t>Next came Philip, Thomas too, Matthew and Bartholomew </a:t>
            </a:r>
          </a:p>
          <a:p>
            <a:pPr marL="0" indent="0">
              <a:buNone/>
            </a:pPr>
            <a:r>
              <a:rPr lang="en-US" sz="2000" dirty="0"/>
              <a:t>James the one they called The Less, Simon also Thaddeus </a:t>
            </a:r>
          </a:p>
          <a:p>
            <a:pPr marL="0" indent="0">
              <a:buNone/>
            </a:pPr>
            <a:r>
              <a:rPr lang="en-US" sz="2000" dirty="0"/>
              <a:t>The twelfth Apostle Judas made, Jesus was by him betrayed 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And they all followed Him</a:t>
            </a:r>
          </a:p>
        </p:txBody>
      </p:sp>
    </p:spTree>
    <p:extLst>
      <p:ext uri="{BB962C8B-B14F-4D97-AF65-F5344CB8AC3E}">
        <p14:creationId xmlns:p14="http://schemas.microsoft.com/office/powerpoint/2010/main" val="3862425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2DF22-4694-8CD6-E33F-42B6321D6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Calling of the Apostles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B09DDE-020A-E4D9-3873-AB998EF060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17812"/>
            <a:ext cx="7913687" cy="3575868"/>
          </a:xfrm>
        </p:spPr>
        <p:txBody>
          <a:bodyPr>
            <a:normAutofit fontScale="92500"/>
          </a:bodyPr>
          <a:lstStyle/>
          <a:p>
            <a:r>
              <a:rPr lang="en-US" dirty="0"/>
              <a:t>Jesus called 12 Apostles (Matthew 10:2-4)</a:t>
            </a:r>
          </a:p>
          <a:p>
            <a:r>
              <a:rPr lang="en-US" dirty="0"/>
              <a:t>Apostles = special disciples chosen by Jesus</a:t>
            </a:r>
          </a:p>
          <a:p>
            <a:pPr>
              <a:spcAft>
                <a:spcPts val="1200"/>
              </a:spcAft>
            </a:pPr>
            <a:r>
              <a:rPr lang="en-US" dirty="0"/>
              <a:t>They: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Saw Jesus’ life, death, and resurrection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Helped establish the early church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Wrote and taught His words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15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44CD1-1F92-DE75-ABD8-BC2737570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461E05-B50B-5232-0A78-B38EAC1A53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Apostles’ Special Powers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FD2F79-2FDB-F8FB-F92C-0BC8A41927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17812"/>
            <a:ext cx="7913687" cy="23487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Jesus gave them powers to:</a:t>
            </a:r>
          </a:p>
          <a:p>
            <a:pPr marL="925830" lvl="1" indent="-468630"/>
            <a:r>
              <a:rPr lang="en-US" dirty="0"/>
              <a:t>Heal diseases</a:t>
            </a:r>
          </a:p>
          <a:p>
            <a:pPr marL="925830" lvl="1" indent="-468630"/>
            <a:r>
              <a:rPr lang="en-US" dirty="0"/>
              <a:t>Cast out demons</a:t>
            </a:r>
          </a:p>
          <a:p>
            <a:pPr marL="925830" lvl="1" indent="-468630"/>
            <a:r>
              <a:rPr lang="en-US" dirty="0"/>
              <a:t>Raise the dead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A730DA-E923-9C64-E2E5-A36D3D5304EE}"/>
              </a:ext>
            </a:extLst>
          </p:cNvPr>
          <p:cNvSpPr txBox="1"/>
          <p:nvPr/>
        </p:nvSpPr>
        <p:spPr>
          <a:xfrm>
            <a:off x="2510117" y="3729798"/>
            <a:ext cx="510091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28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If you could have a special power, what would it be?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E97F4FD-5382-9361-09D6-BD861939AEA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81953" y="3729535"/>
            <a:ext cx="1017604" cy="1017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5950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61960-E4C7-6F98-B476-BA04F40FE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Jesus’ Instructions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B8BD98-EECF-FFBE-00E1-F9DBFBB166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07459"/>
            <a:ext cx="7913687" cy="3486221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Go to Jews (not Gentiles) first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Preach: “The kingdom of heaven is at hand”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Travel light — no luggage, extra clothes, or money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How to respond if welcomed: stay and bless the home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400" dirty="0"/>
              <a:t>If rejected: leave peacefully and move on</a:t>
            </a:r>
          </a:p>
        </p:txBody>
      </p:sp>
    </p:spTree>
    <p:extLst>
      <p:ext uri="{BB962C8B-B14F-4D97-AF65-F5344CB8AC3E}">
        <p14:creationId xmlns:p14="http://schemas.microsoft.com/office/powerpoint/2010/main" val="3871014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5D445D-1BD6-FA91-792A-B4295E6D6F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0" dirty="0"/>
              <a:t>Jesus wanted His Apostles to </a:t>
            </a:r>
            <a:r>
              <a:rPr lang="en-US" sz="5400" dirty="0"/>
              <a:t>rely </a:t>
            </a:r>
            <a:r>
              <a:rPr lang="en-US" sz="5400" u="sng" dirty="0"/>
              <a:t>completely</a:t>
            </a:r>
            <a:r>
              <a:rPr lang="en-US" sz="5400" dirty="0"/>
              <a:t> on </a:t>
            </a:r>
            <a:br>
              <a:rPr lang="en-US" sz="5400" dirty="0"/>
            </a:br>
            <a:r>
              <a:rPr lang="en-US" sz="5400" dirty="0"/>
              <a:t>God for their needs.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245464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4083E-74CF-48BF-E6DA-03BF6CE73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Warnings &amp; Comfort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D58C0-F12D-9957-94F6-5F4DE665C22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Not everyone would welcome the message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Apostles might be treated harshly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But: “Don’t worry—God’s Spirit will help you know what to say.” </a:t>
            </a:r>
            <a:br>
              <a:rPr lang="en-US" dirty="0"/>
            </a:br>
            <a:r>
              <a:rPr lang="en-US" dirty="0"/>
              <a:t>Matthew 10:16–20</a:t>
            </a:r>
          </a:p>
        </p:txBody>
      </p:sp>
    </p:spTree>
    <p:extLst>
      <p:ext uri="{BB962C8B-B14F-4D97-AF65-F5344CB8AC3E}">
        <p14:creationId xmlns:p14="http://schemas.microsoft.com/office/powerpoint/2010/main" val="4230540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7C0B5-1953-8383-4212-2C20E8164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Not Be Afraid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9CFBF1-9140-44E4-0C5A-F51F5D0B1C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Some called Jesus Beelzebub </a:t>
            </a:r>
            <a:br>
              <a:rPr lang="en-US" dirty="0"/>
            </a:br>
            <a:r>
              <a:rPr lang="en-US" dirty="0"/>
              <a:t>(the devil’s name)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Jesus: </a:t>
            </a:r>
            <a:br>
              <a:rPr lang="en-US" dirty="0"/>
            </a:br>
            <a:r>
              <a:rPr lang="en-US" dirty="0"/>
              <a:t>“If they insult Me, they’ll insult you too.”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“They may kill your body, but they cannot destroy your soul.” Matthew 10:28</a:t>
            </a:r>
          </a:p>
        </p:txBody>
      </p:sp>
    </p:spTree>
    <p:extLst>
      <p:ext uri="{BB962C8B-B14F-4D97-AF65-F5344CB8AC3E}">
        <p14:creationId xmlns:p14="http://schemas.microsoft.com/office/powerpoint/2010/main" val="2612444374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4955</TotalTime>
  <Words>430</Words>
  <Application>Microsoft Macintosh PowerPoint</Application>
  <PresentationFormat>On-screen Show (16:9)</PresentationFormat>
  <Paragraphs>55</Paragraphs>
  <Slides>13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12 Apostles Song</vt:lpstr>
      <vt:lpstr>The Calling of the Apostles</vt:lpstr>
      <vt:lpstr>The Apostles’ Special Powers</vt:lpstr>
      <vt:lpstr>Jesus’ Instructions</vt:lpstr>
      <vt:lpstr>Jesus wanted His Apostles to rely completely on  God for their needs.</vt:lpstr>
      <vt:lpstr>Warnings &amp; Comfort</vt:lpstr>
      <vt:lpstr>Do Not Be Afraid</vt:lpstr>
      <vt:lpstr>Our Mission Today</vt:lpstr>
      <vt:lpstr>Key Terms</vt:lpstr>
      <vt:lpstr>Map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695</cp:revision>
  <dcterms:created xsi:type="dcterms:W3CDTF">2014-04-30T18:34:38Z</dcterms:created>
  <dcterms:modified xsi:type="dcterms:W3CDTF">2025-09-15T19:54:45Z</dcterms:modified>
  <cp:category/>
</cp:coreProperties>
</file>