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0096" y="2192122"/>
            <a:ext cx="6029433" cy="1676417"/>
          </a:xfrm>
        </p:spPr>
        <p:txBody>
          <a:bodyPr/>
          <a:lstStyle/>
          <a:p>
            <a:pPr algn="l"/>
            <a:r>
              <a:rPr lang="en-US" sz="3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Ministry to the Masses, Faith building for the Few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13:53-17:20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734F4A-436C-7106-2E49-C8E2E127A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When Jesus saw hungry people, He didn’t ignore them—He fed them. Why do you think He cared about both their spiritual and physical needs?</a:t>
            </a:r>
          </a:p>
        </p:txBody>
      </p:sp>
    </p:spTree>
    <p:extLst>
      <p:ext uri="{BB962C8B-B14F-4D97-AF65-F5344CB8AC3E}">
        <p14:creationId xmlns:p14="http://schemas.microsoft.com/office/powerpoint/2010/main" val="4199082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F5B5F-E929-D444-6A8A-E0E2809FF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42903-7633-D0E1-D042-722187D46E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How can we show compassion for others in our daily lives like Jesus did?</a:t>
            </a:r>
          </a:p>
        </p:txBody>
      </p:sp>
    </p:spTree>
    <p:extLst>
      <p:ext uri="{BB962C8B-B14F-4D97-AF65-F5344CB8AC3E}">
        <p14:creationId xmlns:p14="http://schemas.microsoft.com/office/powerpoint/2010/main" val="3547670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9A022-6945-8E24-058A-27AF2F7135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C3D51-F321-784D-45EB-5628D5BA2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Peter, James, and John saw Jesus transfigured on the mountain and heard God’s voice. How do you think that experience helped them grow in faith?</a:t>
            </a:r>
          </a:p>
        </p:txBody>
      </p:sp>
    </p:spTree>
    <p:extLst>
      <p:ext uri="{BB962C8B-B14F-4D97-AF65-F5344CB8AC3E}">
        <p14:creationId xmlns:p14="http://schemas.microsoft.com/office/powerpoint/2010/main" val="34840469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16C1C8-3B1A-1E15-5053-C610954F45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 The Miracle: Matthew 17:14-20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99BD7A-E52F-2E76-DBC7-3A8369DF93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A man begs Jesus to heal his son.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Jesus shows compassion: He heals the boy.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The apostles could not heal him.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800" dirty="0"/>
              <a:t>Why? Jesus said: Their faith was too small.</a:t>
            </a:r>
          </a:p>
        </p:txBody>
      </p:sp>
    </p:spTree>
    <p:extLst>
      <p:ext uri="{BB962C8B-B14F-4D97-AF65-F5344CB8AC3E}">
        <p14:creationId xmlns:p14="http://schemas.microsoft.com/office/powerpoint/2010/main" val="2080328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3D2901-553A-3DE2-C135-267DD3DE68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A1BAC4-9983-D21B-E99E-8579EE07C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Apostles’ Faith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8BC981-5B1D-5E66-0F18-30B78E81584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The apostles had seen miracles before.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But they still needed stronger faith.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Only the Holy Spirit gave them power – not themselves.</a:t>
            </a:r>
          </a:p>
        </p:txBody>
      </p:sp>
    </p:spTree>
    <p:extLst>
      <p:ext uri="{BB962C8B-B14F-4D97-AF65-F5344CB8AC3E}">
        <p14:creationId xmlns:p14="http://schemas.microsoft.com/office/powerpoint/2010/main" val="37356067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8B020-23A4-E080-FC44-A36956675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0834D3-937D-1F51-63C3-D9DBFACD2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The Holy Spirit Today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6B6139-8D05-5C85-CF0B-D7024FCAC81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25388"/>
            <a:ext cx="7913687" cy="3468292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Guides us to make good choices</a:t>
            </a:r>
          </a:p>
          <a:p>
            <a:pPr marL="914400" lvl="1" indent="-514350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“He will guide you into all the truth.” – John 16:13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Gives us strength in hard times</a:t>
            </a:r>
          </a:p>
          <a:p>
            <a:pPr marL="914400" lvl="1" indent="-514350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“The Spirit helps us in our weakness.” – Romans 8:26</a:t>
            </a:r>
          </a:p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dirty="0"/>
              <a:t>Helps us pray when we don’t know what to say</a:t>
            </a:r>
          </a:p>
          <a:p>
            <a:pPr marL="914400" lvl="1" indent="-514350"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“The Spirit Himself intercedes for us.” – Romans 8:26b</a:t>
            </a:r>
          </a:p>
        </p:txBody>
      </p:sp>
    </p:spTree>
    <p:extLst>
      <p:ext uri="{BB962C8B-B14F-4D97-AF65-F5344CB8AC3E}">
        <p14:creationId xmlns:p14="http://schemas.microsoft.com/office/powerpoint/2010/main" val="2469844809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4973</TotalTime>
  <Words>270</Words>
  <Application>Microsoft Macintosh PowerPoint</Application>
  <PresentationFormat>On-screen Show (16:9)</PresentationFormat>
  <Paragraphs>25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When Jesus saw hungry people, He didn’t ignore them—He fed them. Why do you think He cared about both their spiritual and physical needs?</vt:lpstr>
      <vt:lpstr>How can we show compassion for others in our daily lives like Jesus did?</vt:lpstr>
      <vt:lpstr>Peter, James, and John saw Jesus transfigured on the mountain and heard God’s voice. How do you think that experience helped them grow in faith?</vt:lpstr>
      <vt:lpstr> The Miracle: Matthew 17:14-20</vt:lpstr>
      <vt:lpstr>The Apostles’ Faith</vt:lpstr>
      <vt:lpstr>The Holy Spirit Today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719</cp:revision>
  <dcterms:created xsi:type="dcterms:W3CDTF">2014-04-30T18:34:38Z</dcterms:created>
  <dcterms:modified xsi:type="dcterms:W3CDTF">2025-09-15T20:33:18Z</dcterms:modified>
  <cp:category/>
</cp:coreProperties>
</file>