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216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71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51814" y="2183158"/>
            <a:ext cx="6029433" cy="1676417"/>
          </a:xfrm>
        </p:spPr>
        <p:txBody>
          <a:bodyPr/>
          <a:lstStyle/>
          <a:p>
            <a:pPr algn="l"/>
            <a: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 Uses </a:t>
            </a:r>
            <a:b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Parables to Teach </a:t>
            </a:r>
            <a:b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About the Kingdom</a:t>
            </a:r>
          </a:p>
          <a:p>
            <a:pPr algn="l"/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13:31-50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Come to Me, all who are weary and heavy-laden, and I will give you rest. Take My yoke upon you and learn from Me, for I am gentle and humble in heart, and you will find rest for your souls.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11:28-29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DD34B7-F315-7AA9-8130-6FAF8A0EB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/>
              <a:t>The parable of the net says God will separate the good and bad fish. What do you think it means to live in a way that shows you belong in God’s kingdom?</a:t>
            </a:r>
          </a:p>
        </p:txBody>
      </p:sp>
    </p:spTree>
    <p:extLst>
      <p:ext uri="{BB962C8B-B14F-4D97-AF65-F5344CB8AC3E}">
        <p14:creationId xmlns:p14="http://schemas.microsoft.com/office/powerpoint/2010/main" val="41533861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5C306-43DE-B231-9EE2-AF2E8F67B7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C7B61-8CB7-E542-92DD-4C5FC6C660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dirty="0"/>
              <a:t>How does following Jesus affect the choices we make every day?</a:t>
            </a:r>
          </a:p>
        </p:txBody>
      </p:sp>
    </p:spTree>
    <p:extLst>
      <p:ext uri="{BB962C8B-B14F-4D97-AF65-F5344CB8AC3E}">
        <p14:creationId xmlns:p14="http://schemas.microsoft.com/office/powerpoint/2010/main" val="32920541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73E95E-7420-C0FD-05DF-1FE7AE6EC8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Jesus’ Parables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57F3C1-E0AA-6C7E-71D3-DCF753E11C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62635"/>
            <a:ext cx="7913687" cy="3531045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4000" dirty="0"/>
              <a:t>Jesus told stories from real life to teach about God’s kingdom. </a:t>
            </a:r>
          </a:p>
          <a:p>
            <a:pPr>
              <a:spcAft>
                <a:spcPts val="1200"/>
              </a:spcAft>
            </a:pPr>
            <a:r>
              <a:rPr lang="en-US" sz="4000" dirty="0"/>
              <a:t>These stories, called parables, help us understand important lessons about God.</a:t>
            </a:r>
          </a:p>
        </p:txBody>
      </p:sp>
    </p:spTree>
    <p:extLst>
      <p:ext uri="{BB962C8B-B14F-4D97-AF65-F5344CB8AC3E}">
        <p14:creationId xmlns:p14="http://schemas.microsoft.com/office/powerpoint/2010/main" val="4192823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7FA0E0-7523-533B-2237-FC03504C55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65878-968A-5658-93F3-7EF6114278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Our Lives on Jesus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F769C1-0CE6-0ACB-1D3D-5B185B9E3A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62635"/>
            <a:ext cx="7913687" cy="3531045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</a:pPr>
            <a:r>
              <a:rPr lang="en-US" sz="4000" dirty="0"/>
              <a:t>Build your life on the rock:</a:t>
            </a:r>
          </a:p>
          <a:p>
            <a:pPr marL="925830" lvl="1" indent="-468630">
              <a:spcAft>
                <a:spcPts val="1200"/>
              </a:spcAft>
            </a:pPr>
            <a:r>
              <a:rPr lang="en-US" sz="3600" dirty="0"/>
              <a:t>Follow Jesus’ teachings so your life is strong and safe.</a:t>
            </a:r>
          </a:p>
        </p:txBody>
      </p:sp>
    </p:spTree>
    <p:extLst>
      <p:ext uri="{BB962C8B-B14F-4D97-AF65-F5344CB8AC3E}">
        <p14:creationId xmlns:p14="http://schemas.microsoft.com/office/powerpoint/2010/main" val="22034942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317D4-36B8-B3BE-D641-513BFC81C4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23FAD-9343-334D-6FE9-B87CB495F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We Can Follow Jesus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27B278-65AE-5F45-2050-8CC3B5AFFC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62635"/>
            <a:ext cx="7913687" cy="3531045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1200"/>
              </a:spcAft>
            </a:pPr>
            <a:r>
              <a:rPr lang="en-US" b="1" dirty="0"/>
              <a:t>Hidden Treasure: </a:t>
            </a:r>
            <a:br>
              <a:rPr lang="en-US" b="1" dirty="0"/>
            </a:br>
            <a:r>
              <a:rPr lang="en-US" dirty="0"/>
              <a:t>God is the most important treasure.</a:t>
            </a:r>
          </a:p>
          <a:p>
            <a:pPr marL="925830" lvl="1" indent="-468630">
              <a:spcAft>
                <a:spcPts val="2400"/>
              </a:spcAft>
            </a:pPr>
            <a:r>
              <a:rPr lang="en-US" dirty="0"/>
              <a:t>Spend time praying, reading the Bible, </a:t>
            </a:r>
            <a:br>
              <a:rPr lang="en-US" dirty="0"/>
            </a:br>
            <a:r>
              <a:rPr lang="en-US" dirty="0"/>
              <a:t>and being kind.</a:t>
            </a:r>
          </a:p>
          <a:p>
            <a:pPr>
              <a:spcAft>
                <a:spcPts val="1200"/>
              </a:spcAft>
            </a:pPr>
            <a:r>
              <a:rPr lang="en-US" b="1" dirty="0"/>
              <a:t>Mustard Seed: </a:t>
            </a:r>
            <a:br>
              <a:rPr lang="en-US" b="1" dirty="0"/>
            </a:br>
            <a:r>
              <a:rPr lang="en-US" dirty="0"/>
              <a:t>Small acts of faith can grow big!</a:t>
            </a:r>
          </a:p>
          <a:p>
            <a:pPr marL="925830" lvl="1" indent="-468630">
              <a:spcAft>
                <a:spcPts val="1200"/>
              </a:spcAft>
            </a:pPr>
            <a:r>
              <a:rPr lang="en-US" dirty="0"/>
              <a:t>Help friends, share Jesus, and do good things.</a:t>
            </a:r>
          </a:p>
        </p:txBody>
      </p:sp>
    </p:spTree>
    <p:extLst>
      <p:ext uri="{BB962C8B-B14F-4D97-AF65-F5344CB8AC3E}">
        <p14:creationId xmlns:p14="http://schemas.microsoft.com/office/powerpoint/2010/main" val="29365987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A15EE9-26C0-B555-1C9E-E4C01FEF83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Optional Parables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2380D3-1807-D988-B16A-B5B3199BC01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55000" lnSpcReduction="20000"/>
          </a:bodyPr>
          <a:lstStyle/>
          <a:p>
            <a:pPr>
              <a:spcAft>
                <a:spcPts val="1800"/>
              </a:spcAft>
            </a:pPr>
            <a:r>
              <a:rPr lang="en-US" b="1" dirty="0"/>
              <a:t>A Mustard Seed </a:t>
            </a:r>
            <a:r>
              <a:rPr lang="en-US" dirty="0"/>
              <a:t>– The kingdom of heaven starts small but grows into something big and important (Matthew 13:31-32).</a:t>
            </a:r>
          </a:p>
          <a:p>
            <a:pPr>
              <a:spcAft>
                <a:spcPts val="1800"/>
              </a:spcAft>
            </a:pPr>
            <a:r>
              <a:rPr lang="en-US" b="1" dirty="0"/>
              <a:t>Yeast in Dough </a:t>
            </a:r>
            <a:r>
              <a:rPr lang="en-US" dirty="0"/>
              <a:t>– The kingdom spreads quietly and changes everything it touches (Matthew 13:33).</a:t>
            </a:r>
          </a:p>
          <a:p>
            <a:pPr>
              <a:spcAft>
                <a:spcPts val="1800"/>
              </a:spcAft>
            </a:pPr>
            <a:r>
              <a:rPr lang="en-US" b="1" dirty="0"/>
              <a:t>Hidden Treasure </a:t>
            </a:r>
            <a:r>
              <a:rPr lang="en-US" dirty="0"/>
              <a:t>– The kingdom is worth more than anything else, and finding it is the greatest joy (Matthew 13:44).</a:t>
            </a:r>
          </a:p>
          <a:p>
            <a:pPr>
              <a:spcAft>
                <a:spcPts val="1800"/>
              </a:spcAft>
            </a:pPr>
            <a:r>
              <a:rPr lang="en-US" b="1" dirty="0"/>
              <a:t>A Pearl of Great Price </a:t>
            </a:r>
            <a:r>
              <a:rPr lang="en-US" dirty="0"/>
              <a:t>– It is so valuable that it’s worth giving up everything to have it (Matthew 13:45-46).</a:t>
            </a:r>
          </a:p>
          <a:p>
            <a:pPr>
              <a:spcAft>
                <a:spcPts val="1800"/>
              </a:spcAft>
            </a:pPr>
            <a:r>
              <a:rPr lang="en-US" b="1" dirty="0"/>
              <a:t>A Fishing Net </a:t>
            </a:r>
            <a:r>
              <a:rPr lang="en-US" dirty="0"/>
              <a:t>– The kingdom gathers all kinds of people, and God will separate the good from the bad at the right time (Matthew 13:47-50).</a:t>
            </a:r>
          </a:p>
        </p:txBody>
      </p:sp>
    </p:spTree>
    <p:extLst>
      <p:ext uri="{BB962C8B-B14F-4D97-AF65-F5344CB8AC3E}">
        <p14:creationId xmlns:p14="http://schemas.microsoft.com/office/powerpoint/2010/main" val="1377317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CF9871-FBD7-5C8E-013E-1D41A45FD4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11AB5F-11AE-3D87-45F6-2B9F46BC7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Optional Parables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64E5295-5562-E4F3-1C98-094651B8207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 lnSpcReduction="10000"/>
          </a:bodyPr>
          <a:lstStyle/>
          <a:p>
            <a:pPr>
              <a:spcAft>
                <a:spcPts val="1200"/>
              </a:spcAft>
            </a:pPr>
            <a:r>
              <a:rPr lang="en-US" sz="1600" b="1" dirty="0"/>
              <a:t>A Fishing Net </a:t>
            </a:r>
            <a:r>
              <a:rPr lang="en-US" sz="1600" dirty="0"/>
              <a:t>– The kingdom gathers all kinds of people, and God will separate the good from the bad at the right time (Matthew 13:47-50).</a:t>
            </a:r>
          </a:p>
          <a:p>
            <a:pPr>
              <a:spcAft>
                <a:spcPts val="1200"/>
              </a:spcAft>
            </a:pPr>
            <a:r>
              <a:rPr lang="en-US" sz="1600" b="1" dirty="0"/>
              <a:t>A Farmer Planting Seeds (The Parable of the Sower) </a:t>
            </a:r>
            <a:r>
              <a:rPr lang="en-US" sz="1600" dirty="0"/>
              <a:t>– The kingdom grows when people hear and accept God’s Word (Matthew 13:3-9, 18-23).</a:t>
            </a:r>
          </a:p>
          <a:p>
            <a:pPr>
              <a:spcAft>
                <a:spcPts val="1200"/>
              </a:spcAft>
            </a:pPr>
            <a:r>
              <a:rPr lang="en-US" sz="1600" b="1" dirty="0"/>
              <a:t>Weeds Among Wheat </a:t>
            </a:r>
            <a:r>
              <a:rPr lang="en-US" sz="1600" dirty="0"/>
              <a:t>– The kingdom is mixed with good and bad for now, but God will sort it out in the end (Matthew 13:24-30, 36-43).</a:t>
            </a:r>
          </a:p>
          <a:p>
            <a:pPr>
              <a:spcAft>
                <a:spcPts val="1200"/>
              </a:spcAft>
            </a:pPr>
            <a:r>
              <a:rPr lang="en-US" sz="1600" b="1" dirty="0"/>
              <a:t>A Great Banquet </a:t>
            </a:r>
            <a:r>
              <a:rPr lang="en-US" sz="1600" dirty="0"/>
              <a:t>– The kingdom is a joyful celebration open to everyone, but we must choose to accept the invitation (Matthew 22:1-14).</a:t>
            </a:r>
          </a:p>
          <a:p>
            <a:pPr>
              <a:spcAft>
                <a:spcPts val="1200"/>
              </a:spcAft>
            </a:pPr>
            <a:r>
              <a:rPr lang="en-US" sz="1600" b="1" dirty="0"/>
              <a:t>Workers in the Vineyard </a:t>
            </a:r>
            <a:r>
              <a:rPr lang="en-US" sz="1600" dirty="0"/>
              <a:t>– In the kingdom, God is generous and treats everyone with fairness and grace, even if it seems surprising (Matthew 20:1-16).</a:t>
            </a:r>
          </a:p>
          <a:p>
            <a:pPr>
              <a:spcAft>
                <a:spcPts val="1200"/>
              </a:spcAft>
            </a:pPr>
            <a:r>
              <a:rPr lang="en-US" sz="1600" b="1" dirty="0"/>
              <a:t>A King Forgiving a Servant’s Debt </a:t>
            </a:r>
            <a:r>
              <a:rPr lang="en-US" sz="1600" dirty="0"/>
              <a:t>– The kingdom is about forgiveness, and we must forgive others just as God forgives us (Matthew 18:21-35).</a:t>
            </a:r>
          </a:p>
        </p:txBody>
      </p:sp>
    </p:spTree>
    <p:extLst>
      <p:ext uri="{BB962C8B-B14F-4D97-AF65-F5344CB8AC3E}">
        <p14:creationId xmlns:p14="http://schemas.microsoft.com/office/powerpoint/2010/main" val="531899857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4972</TotalTime>
  <Words>501</Words>
  <Application>Microsoft Macintosh PowerPoint</Application>
  <PresentationFormat>On-screen Show (16:9)</PresentationFormat>
  <Paragraphs>32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The parable of the net says God will separate the good and bad fish. What do you think it means to live in a way that shows you belong in God’s kingdom?</vt:lpstr>
      <vt:lpstr>How does following Jesus affect the choices we make every day?</vt:lpstr>
      <vt:lpstr>Jesus’ Parables</vt:lpstr>
      <vt:lpstr>Building Our Lives on Jesus</vt:lpstr>
      <vt:lpstr>How We Can Follow Jesus</vt:lpstr>
      <vt:lpstr>Optional Parables</vt:lpstr>
      <vt:lpstr>Optional Parables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716</cp:revision>
  <dcterms:created xsi:type="dcterms:W3CDTF">2014-04-30T18:34:38Z</dcterms:created>
  <dcterms:modified xsi:type="dcterms:W3CDTF">2025-09-15T20:25:25Z</dcterms:modified>
  <cp:category/>
</cp:coreProperties>
</file>