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1814" y="2272804"/>
            <a:ext cx="6029433" cy="1676417"/>
          </a:xfrm>
        </p:spPr>
        <p:txBody>
          <a:bodyPr/>
          <a:lstStyle/>
          <a:p>
            <a:pPr algn="l"/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Relationships </a:t>
            </a:r>
            <a:b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 the Kingdom</a:t>
            </a:r>
          </a:p>
          <a:p>
            <a:pPr algn="l"/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18:1-35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Come to Me, all who are weary and heavy-laden, and I will give you rest. Take My yoke upon you and learn from Me, for I am gentle and humble in heart, and you will find rest for your souls.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11:28-29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5DC77-EB57-BA49-7293-FBEF8F67A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does Jesus call us to forgive others?</a:t>
            </a:r>
          </a:p>
        </p:txBody>
      </p:sp>
    </p:spTree>
    <p:extLst>
      <p:ext uri="{BB962C8B-B14F-4D97-AF65-F5344CB8AC3E}">
        <p14:creationId xmlns:p14="http://schemas.microsoft.com/office/powerpoint/2010/main" val="784448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6C8E1-6280-C0AA-9462-5271AF2245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E91E6-B831-D510-B968-FBC4D8F4F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How does the Parable of the Lost Sheep show God’s love?</a:t>
            </a:r>
          </a:p>
        </p:txBody>
      </p:sp>
    </p:spTree>
    <p:extLst>
      <p:ext uri="{BB962C8B-B14F-4D97-AF65-F5344CB8AC3E}">
        <p14:creationId xmlns:p14="http://schemas.microsoft.com/office/powerpoint/2010/main" val="14864624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8E8122-B1EE-9916-12E6-592349BB1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581E0-1BFC-A856-00BA-689BFFBD33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/>
              <a:t>What does it mean to have a child-like faith?</a:t>
            </a:r>
          </a:p>
        </p:txBody>
      </p:sp>
    </p:spTree>
    <p:extLst>
      <p:ext uri="{BB962C8B-B14F-4D97-AF65-F5344CB8AC3E}">
        <p14:creationId xmlns:p14="http://schemas.microsoft.com/office/powerpoint/2010/main" val="35253533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61FE64-A323-AB0B-ECEB-2287D8FC83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Don’t Cause Others to Lose Their Faith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E1A6D4-9635-6B6D-0998-408A26300D8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9" y="1251437"/>
            <a:ext cx="7532500" cy="364224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Jesus warns about leading others away from Him.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Punishment for causing someone to stop believing is very serious.</a:t>
            </a:r>
          </a:p>
        </p:txBody>
      </p:sp>
    </p:spTree>
    <p:extLst>
      <p:ext uri="{BB962C8B-B14F-4D97-AF65-F5344CB8AC3E}">
        <p14:creationId xmlns:p14="http://schemas.microsoft.com/office/powerpoint/2010/main" val="11767060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561CB2-9F49-78CA-3603-C01E37E957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728E9-B115-9EC1-FE8F-0A1BFF1E76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Our Actions Matter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DBDA3-D7AD-A89D-A61D-510578E688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9" y="1251437"/>
            <a:ext cx="7532500" cy="3642243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Our actions are very important.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As Christians, we reflect Jesus to the world.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People learn about Jesus by the way we live.</a:t>
            </a:r>
          </a:p>
        </p:txBody>
      </p:sp>
    </p:spTree>
    <p:extLst>
      <p:ext uri="{BB962C8B-B14F-4D97-AF65-F5344CB8AC3E}">
        <p14:creationId xmlns:p14="http://schemas.microsoft.com/office/powerpoint/2010/main" val="2330999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26591F-B187-EC43-5308-A184E80B7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CF654-FB10-85EF-87C4-F574EF1C9C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Our Actions Show?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4871060-7C0D-E9AB-5237-9EDC8A2991F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4353"/>
            <a:ext cx="7756617" cy="3459327"/>
          </a:xfrm>
        </p:spPr>
        <p:txBody>
          <a:bodyPr>
            <a:normAutofit fontScale="55000" lnSpcReduction="20000"/>
          </a:bodyPr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5800" dirty="0"/>
              <a:t>Positive actions can help people see Jesus’ love.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sz="5800" dirty="0"/>
              <a:t>Negative actions can push people away.</a:t>
            </a:r>
          </a:p>
          <a:p>
            <a:pPr>
              <a:spcBef>
                <a:spcPts val="800"/>
              </a:spcBef>
              <a:spcAft>
                <a:spcPts val="2000"/>
              </a:spcAft>
            </a:pPr>
            <a:r>
              <a:rPr lang="en-US" sz="5800" dirty="0"/>
              <a:t>Discussion:</a:t>
            </a:r>
          </a:p>
          <a:p>
            <a:pPr marL="925830" lvl="1" indent="-468630">
              <a:spcBef>
                <a:spcPts val="800"/>
              </a:spcBef>
              <a:spcAft>
                <a:spcPts val="800"/>
              </a:spcAft>
            </a:pPr>
            <a:r>
              <a:rPr lang="en-US" sz="4200" dirty="0"/>
              <a:t>What are examples of actions that reflect Jesus?</a:t>
            </a:r>
          </a:p>
          <a:p>
            <a:pPr marL="925830" lvl="1" indent="-468630">
              <a:spcBef>
                <a:spcPts val="800"/>
              </a:spcBef>
              <a:spcAft>
                <a:spcPts val="800"/>
              </a:spcAft>
            </a:pPr>
            <a:r>
              <a:rPr lang="en-US" sz="4200" dirty="0"/>
              <a:t>What are actions that might turn others away?</a:t>
            </a:r>
          </a:p>
        </p:txBody>
      </p:sp>
    </p:spTree>
    <p:extLst>
      <p:ext uri="{BB962C8B-B14F-4D97-AF65-F5344CB8AC3E}">
        <p14:creationId xmlns:p14="http://schemas.microsoft.com/office/powerpoint/2010/main" val="2517147779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4977</TotalTime>
  <Words>190</Words>
  <Application>Microsoft Macintosh PowerPoint</Application>
  <PresentationFormat>On-screen Show (16:9)</PresentationFormat>
  <Paragraphs>22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Why does Jesus call us to forgive others?</vt:lpstr>
      <vt:lpstr>How does the Parable of the Lost Sheep show God’s love?</vt:lpstr>
      <vt:lpstr>What does it mean to have a child-like faith?</vt:lpstr>
      <vt:lpstr>Don’t Cause Others to Lose Their Faith</vt:lpstr>
      <vt:lpstr>Why Our Actions Matter</vt:lpstr>
      <vt:lpstr>What Do Our Actions Show?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723</cp:revision>
  <dcterms:created xsi:type="dcterms:W3CDTF">2014-04-30T18:34:38Z</dcterms:created>
  <dcterms:modified xsi:type="dcterms:W3CDTF">2025-09-15T20:40:41Z</dcterms:modified>
  <cp:category/>
</cp:coreProperties>
</file>