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A59EB"/>
    <a:srgbClr val="6B995E"/>
    <a:srgbClr val="B4471E"/>
    <a:srgbClr val="FE3D60"/>
    <a:srgbClr val="93C0E9"/>
    <a:srgbClr val="789DBB"/>
    <a:srgbClr val="4780BD"/>
    <a:srgbClr val="8B5C40"/>
    <a:srgbClr val="AE4541"/>
    <a:srgbClr val="BB4A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43"/>
    <p:restoredTop sz="94150"/>
  </p:normalViewPr>
  <p:slideViewPr>
    <p:cSldViewPr snapToGrid="0" snapToObjects="1">
      <p:cViewPr varScale="1">
        <p:scale>
          <a:sx n="142" d="100"/>
          <a:sy n="142" d="100"/>
        </p:scale>
        <p:origin x="1672" y="47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 snapToGrid="0" snapToObjects="1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7956BFB-72F2-C149-B567-312CA6507498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3FAE24-DD58-C349-AFB0-44F2BB9DAA6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5AACDBE-C70C-5848-B54E-B7EF5E19C0B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775A4-25D9-AB46-B3E9-AE6665A365C2}" type="slidenum">
              <a:rPr lang="en-US" smtClean="0"/>
              <a:t>‹#›</a:t>
            </a:fld>
            <a:endParaRPr lang="en-US"/>
          </a:p>
        </p:txBody>
      </p:sp>
      <p:sp>
        <p:nvSpPr>
          <p:cNvPr id="6" name="Date Placeholder 5">
            <a:extLst>
              <a:ext uri="{FF2B5EF4-FFF2-40B4-BE49-F238E27FC236}">
                <a16:creationId xmlns:a16="http://schemas.microsoft.com/office/drawing/2014/main" id="{DC1B7E47-8A17-D744-8FC4-318015769F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9C70D9-64D7-9F45-8AAD-0E4E4CEBF8C6}" type="datetimeFigureOut">
              <a:rPr lang="en-US" smtClean="0"/>
              <a:t>9/15/25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871409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0AEF2E6-BCF3-D244-B8EE-5FE587E39786}" type="datetimeFigureOut">
              <a:rPr lang="en-US" smtClean="0"/>
              <a:t>9/15/25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1549DA4-92F7-5142-BC07-D017BC3887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4744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omepag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sz="quarter" idx="10" hasCustomPrompt="1"/>
          </p:nvPr>
        </p:nvSpPr>
        <p:spPr>
          <a:xfrm>
            <a:off x="520699" y="1420092"/>
            <a:ext cx="2781301" cy="3363913"/>
          </a:xfrm>
        </p:spPr>
        <p:txBody>
          <a:bodyPr anchor="b">
            <a:normAutofit/>
          </a:bodyPr>
          <a:lstStyle>
            <a:lvl1pPr marL="0" indent="0" algn="ctr">
              <a:buNone/>
              <a:defRPr sz="19900">
                <a:latin typeface="Lato Black"/>
                <a:cs typeface="Lato Black"/>
              </a:defRPr>
            </a:lvl1pPr>
          </a:lstStyle>
          <a:p>
            <a:pPr lvl="0"/>
            <a:r>
              <a:rPr lang="en-US"/>
              <a:t>9</a:t>
            </a:r>
            <a:endParaRPr lang="en-US" dirty="0"/>
          </a:p>
        </p:txBody>
      </p:sp>
      <p:pic>
        <p:nvPicPr>
          <p:cNvPr id="7" name="Picture 6" descr="logo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2986" y="4503641"/>
            <a:ext cx="1825066" cy="259424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 hasCustomPrompt="1"/>
          </p:nvPr>
        </p:nvSpPr>
        <p:spPr>
          <a:xfrm>
            <a:off x="3302000" y="2272938"/>
            <a:ext cx="5176113" cy="1741714"/>
          </a:xfrm>
        </p:spPr>
        <p:txBody>
          <a:bodyPr anchor="ctr">
            <a:noAutofit/>
          </a:bodyPr>
          <a:lstStyle>
            <a:lvl1pPr marL="0" indent="0" algn="ctr">
              <a:lnSpc>
                <a:spcPct val="80000"/>
              </a:lnSpc>
              <a:buNone/>
              <a:defRPr sz="4000" b="1" spc="0" baseline="0">
                <a:solidFill>
                  <a:schemeClr val="tx1">
                    <a:tint val="75000"/>
                  </a:schemeClr>
                </a:solidFill>
                <a:latin typeface="Lato Black"/>
                <a:cs typeface="Lato Black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/>
              <a:t>Title of Lesson</a:t>
            </a:r>
            <a:br>
              <a:rPr lang="en-US" dirty="0"/>
            </a:br>
            <a:r>
              <a:rPr lang="en-US" dirty="0"/>
              <a:t>Second Line of Title</a:t>
            </a:r>
          </a:p>
        </p:txBody>
      </p:sp>
    </p:spTree>
    <p:extLst>
      <p:ext uri="{BB962C8B-B14F-4D97-AF65-F5344CB8AC3E}">
        <p14:creationId xmlns:p14="http://schemas.microsoft.com/office/powerpoint/2010/main" val="14447536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251437"/>
            <a:ext cx="7913687" cy="364224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468366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ubl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1326730"/>
          </a:xfrm>
        </p:spPr>
        <p:txBody>
          <a:bodyPr anchor="b"/>
          <a:lstStyle>
            <a:lvl1pPr>
              <a:defRPr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1724297"/>
            <a:ext cx="7913687" cy="3169383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6535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hi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533760"/>
          </a:xfrm>
        </p:spPr>
        <p:txBody>
          <a:bodyPr>
            <a:normAutofit/>
          </a:bodyPr>
          <a:lstStyle>
            <a:lvl1pPr>
              <a:defRPr sz="2400" b="1" i="0" spc="-150">
                <a:solidFill>
                  <a:schemeClr val="bg1"/>
                </a:solidFill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0"/>
          </p:nvPr>
        </p:nvSpPr>
        <p:spPr>
          <a:xfrm>
            <a:off x="598488" y="924675"/>
            <a:ext cx="7913687" cy="3969006"/>
          </a:xfrm>
        </p:spPr>
        <p:txBody>
          <a:bodyPr/>
          <a:lstStyle>
            <a:lvl1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2pPr>
            <a:lvl3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3pPr>
            <a:lvl4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4pPr>
            <a:lvl5pPr>
              <a:defRPr b="0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9332547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ble Vers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/>
          <p:cNvSpPr>
            <a:spLocks noGrp="1"/>
          </p:cNvSpPr>
          <p:nvPr>
            <p:ph type="body" sz="quarter" idx="10" hasCustomPrompt="1"/>
          </p:nvPr>
        </p:nvSpPr>
        <p:spPr>
          <a:xfrm>
            <a:off x="713221" y="429598"/>
            <a:ext cx="7473085" cy="3680039"/>
          </a:xfrm>
        </p:spPr>
        <p:txBody>
          <a:bodyPr anchor="ctr">
            <a:normAutofit/>
          </a:bodyPr>
          <a:lstStyle>
            <a:lvl1pPr marL="0" marR="0" indent="0" algn="l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/>
              <a:buNone/>
              <a:tabLst/>
              <a:defRPr sz="2800">
                <a:latin typeface="Lato Regular"/>
                <a:cs typeface="Lato Regular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For God so loved the world, that He gave His only begotten Son, that whoever believes in Him shall not perish, but have eternal life.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1" hasCustomPrompt="1"/>
          </p:nvPr>
        </p:nvSpPr>
        <p:spPr>
          <a:xfrm>
            <a:off x="713221" y="4109637"/>
            <a:ext cx="4156042" cy="522988"/>
          </a:xfrm>
        </p:spPr>
        <p:txBody>
          <a:bodyPr>
            <a:normAutofit/>
          </a:bodyPr>
          <a:lstStyle>
            <a:lvl1pPr marL="0" indent="0" algn="l">
              <a:buNone/>
              <a:defRPr sz="2800" b="1" i="0" baseline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 dirty="0"/>
              <a:t>- John 3:16</a:t>
            </a:r>
          </a:p>
        </p:txBody>
      </p:sp>
    </p:spTree>
    <p:extLst>
      <p:ext uri="{BB962C8B-B14F-4D97-AF65-F5344CB8AC3E}">
        <p14:creationId xmlns:p14="http://schemas.microsoft.com/office/powerpoint/2010/main" val="16492836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Full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285" y="465439"/>
            <a:ext cx="7913430" cy="4236288"/>
          </a:xfrm>
        </p:spPr>
        <p:txBody>
          <a:bodyPr anchor="ctr">
            <a:normAutofit/>
          </a:bodyPr>
          <a:lstStyle>
            <a:lvl1pPr algn="ctr">
              <a:defRPr sz="40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5317641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estio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51357" y="1077951"/>
            <a:ext cx="5577358" cy="3623776"/>
          </a:xfrm>
        </p:spPr>
        <p:txBody>
          <a:bodyPr anchor="t">
            <a:normAutofit/>
          </a:bodyPr>
          <a:lstStyle>
            <a:lvl1pPr algn="l">
              <a:defRPr sz="4800" b="1" i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D27322F-3480-966B-9E1E-95FD6758503A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rcRect/>
          <a:stretch/>
        </p:blipFill>
        <p:spPr>
          <a:xfrm>
            <a:off x="615286" y="929268"/>
            <a:ext cx="2105612" cy="21056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11821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">
    <p:bg>
      <p:bgPr>
        <a:solidFill>
          <a:schemeClr val="bg2">
            <a:lumMod val="1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atter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974225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image" Target="../media/image1.jpg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1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98230" y="205979"/>
            <a:ext cx="791343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98230" y="1318483"/>
            <a:ext cx="791343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932606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7" r:id="rId2"/>
    <p:sldLayoutId id="2147483670" r:id="rId3"/>
    <p:sldLayoutId id="2147483671" r:id="rId4"/>
    <p:sldLayoutId id="2147483655" r:id="rId5"/>
    <p:sldLayoutId id="2147483667" r:id="rId6"/>
    <p:sldLayoutId id="2147483673" r:id="rId7"/>
    <p:sldLayoutId id="2147483668" r:id="rId8"/>
    <p:sldLayoutId id="2147483672" r:id="rId9"/>
  </p:sldLayoutIdLst>
  <p:txStyles>
    <p:titleStyle>
      <a:lvl1pPr algn="l" defTabSz="457200" rtl="0" eaLnBrk="1" latinLnBrk="0" hangingPunct="1">
        <a:spcBef>
          <a:spcPct val="0"/>
        </a:spcBef>
        <a:buNone/>
        <a:defRPr sz="3600" b="1" i="0" kern="1200" spc="-150">
          <a:solidFill>
            <a:schemeClr val="tx1"/>
          </a:solidFill>
          <a:latin typeface="Lato Black" panose="020F0502020204030203" pitchFamily="34" charset="0"/>
          <a:ea typeface="Lato Black" panose="020F0502020204030203" pitchFamily="34" charset="0"/>
          <a:cs typeface="Lato Black" panose="020F0502020204030203" pitchFamily="34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b="0" i="0" kern="1200">
          <a:solidFill>
            <a:schemeClr val="tx1"/>
          </a:solidFill>
          <a:latin typeface="Lato" panose="020F0502020204030203" pitchFamily="34" charset="0"/>
          <a:ea typeface="Lato" panose="020F0502020204030203" pitchFamily="34" charset="0"/>
          <a:cs typeface="Lato" panose="020F0502020204030203" pitchFamily="34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803635" y="1429057"/>
            <a:ext cx="2089632" cy="3363913"/>
          </a:xfrm>
        </p:spPr>
        <p:txBody>
          <a:bodyPr/>
          <a:lstStyle/>
          <a:p>
            <a:r>
              <a:rPr lang="en-US" dirty="0"/>
              <a:t>2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3267" y="2487706"/>
            <a:ext cx="6029433" cy="1398511"/>
          </a:xfrm>
        </p:spPr>
        <p:txBody>
          <a:bodyPr/>
          <a:lstStyle/>
          <a:p>
            <a:pPr algn="l"/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Jesus’ Birth 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and Early Ministry</a:t>
            </a:r>
            <a:br>
              <a:rPr lang="en-US" sz="4800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dirty="0">
                <a:latin typeface="D-DIN Condensed" panose="020B0504030202030204" pitchFamily="34" charset="77"/>
                <a:ea typeface="Lato Black" panose="020F0502020204030203" pitchFamily="34" charset="0"/>
                <a:cs typeface="Lato Black" panose="020F0502020204030203" pitchFamily="34" charset="0"/>
              </a:rPr>
              <a:t>MATTHEW 1:1-4:11</a:t>
            </a:r>
            <a:endParaRPr lang="en-US" sz="4800" dirty="0">
              <a:latin typeface="D-DIN Condensed" panose="020B0504030202030204" pitchFamily="34" charset="77"/>
              <a:ea typeface="Lato Black" panose="020F0502020204030203" pitchFamily="34" charset="0"/>
              <a:cs typeface="Lato Black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693713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908C8A-6715-9DAB-6091-813B90F89D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Books of the Bible posters</a:t>
            </a:r>
          </a:p>
        </p:txBody>
      </p:sp>
    </p:spTree>
    <p:extLst>
      <p:ext uri="{BB962C8B-B14F-4D97-AF65-F5344CB8AC3E}">
        <p14:creationId xmlns:p14="http://schemas.microsoft.com/office/powerpoint/2010/main" val="38499526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CBA7D008-3762-AB0A-B964-4D3ACD663AA1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r>
              <a:rPr lang="en-US" sz="3200" dirty="0"/>
              <a:t>Now all this took place to fulfill what was spoken by the Lord through the prophet: “Behold, the virgin shall be with child and shall bear a Son, and they shall call His name Immanuel, which translated means, “God with us.”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0388942-FFB6-D8E1-4780-43C0BF8739D6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- Matthew 1:22-23</a:t>
            </a:r>
          </a:p>
        </p:txBody>
      </p:sp>
    </p:spTree>
    <p:extLst>
      <p:ext uri="{BB962C8B-B14F-4D97-AF65-F5344CB8AC3E}">
        <p14:creationId xmlns:p14="http://schemas.microsoft.com/office/powerpoint/2010/main" val="25616044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F852E7-AF63-F190-FB62-B1D48F7EB0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321" y="1122775"/>
            <a:ext cx="5577358" cy="3623776"/>
          </a:xfrm>
        </p:spPr>
        <p:txBody>
          <a:bodyPr>
            <a:normAutofit/>
          </a:bodyPr>
          <a:lstStyle/>
          <a:p>
            <a:r>
              <a:rPr lang="en-US" dirty="0"/>
              <a:t>What does the story of Jesus’ birth show us about God’s plan?</a:t>
            </a:r>
          </a:p>
        </p:txBody>
      </p:sp>
    </p:spTree>
    <p:extLst>
      <p:ext uri="{BB962C8B-B14F-4D97-AF65-F5344CB8AC3E}">
        <p14:creationId xmlns:p14="http://schemas.microsoft.com/office/powerpoint/2010/main" val="908389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17D2B4E-488F-CC69-85E2-C2A8AD40F92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1D4E5-C63E-E176-46B0-47EEFFC32C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321" y="1122775"/>
            <a:ext cx="5577358" cy="3623776"/>
          </a:xfrm>
        </p:spPr>
        <p:txBody>
          <a:bodyPr>
            <a:normAutofit/>
          </a:bodyPr>
          <a:lstStyle/>
          <a:p>
            <a:r>
              <a:rPr lang="en-US" dirty="0"/>
              <a:t>Why do you think God picked a small town like Bethlehem for Jesus to be born?</a:t>
            </a:r>
          </a:p>
        </p:txBody>
      </p:sp>
    </p:spTree>
    <p:extLst>
      <p:ext uri="{BB962C8B-B14F-4D97-AF65-F5344CB8AC3E}">
        <p14:creationId xmlns:p14="http://schemas.microsoft.com/office/powerpoint/2010/main" val="268356722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D173B67-A35B-61F0-28F5-0508D4ECFED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CDB38A-BE79-1E57-3F38-54B8B1877E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321" y="1122775"/>
            <a:ext cx="5340997" cy="3623776"/>
          </a:xfrm>
        </p:spPr>
        <p:txBody>
          <a:bodyPr>
            <a:normAutofit/>
          </a:bodyPr>
          <a:lstStyle/>
          <a:p>
            <a:r>
              <a:rPr lang="en-US" dirty="0"/>
              <a:t>How can we see that God kept His promises by sending Jesus?</a:t>
            </a:r>
          </a:p>
        </p:txBody>
      </p:sp>
    </p:spTree>
    <p:extLst>
      <p:ext uri="{BB962C8B-B14F-4D97-AF65-F5344CB8AC3E}">
        <p14:creationId xmlns:p14="http://schemas.microsoft.com/office/powerpoint/2010/main" val="35879198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95227A-C59E-0CAB-8C00-02D4BAAC1A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Baptism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97519D-F431-4F93-1857-A8188DED22CB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553" y="1366995"/>
            <a:ext cx="7382107" cy="211567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“I baptize you with water for repentance, but he who is coming after me is mightier than I, whose sandals I am not worthy to carry. He will baptize you with the Holy Spirit and fire.” </a:t>
            </a:r>
            <a:br>
              <a:rPr lang="en-US" sz="2400" dirty="0"/>
            </a:br>
            <a:r>
              <a:rPr lang="en-US" sz="2400" dirty="0"/>
              <a:t>– Matthew 3:11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C3D73A-3395-CAC5-8588-46517FECC6AE}"/>
              </a:ext>
            </a:extLst>
          </p:cNvPr>
          <p:cNvSpPr txBox="1"/>
          <p:nvPr/>
        </p:nvSpPr>
        <p:spPr>
          <a:xfrm>
            <a:off x="2263260" y="3670607"/>
            <a:ext cx="62484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What did John mean when he said, </a:t>
            </a:r>
            <a:br>
              <a:rPr lang="en-US" sz="2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</a:br>
            <a:r>
              <a:rPr lang="en-US" sz="2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“I am not fit to untie His sandals”?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2CF6469-079D-09E7-E159-D512D81A00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12793" y="3670607"/>
            <a:ext cx="1062645" cy="1062645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3362AC7F-8177-776C-F4B2-632E3024D870}"/>
              </a:ext>
            </a:extLst>
          </p:cNvPr>
          <p:cNvCxnSpPr>
            <a:cxnSpLocks/>
          </p:cNvCxnSpPr>
          <p:nvPr/>
        </p:nvCxnSpPr>
        <p:spPr>
          <a:xfrm>
            <a:off x="815788" y="1366995"/>
            <a:ext cx="0" cy="2012699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423866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D44422A-7AEA-2D90-B6C2-E60F794C6E0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3D730A-6CCA-B702-B3A6-574BA52FBC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960321" y="1122775"/>
            <a:ext cx="5340997" cy="3623776"/>
          </a:xfrm>
        </p:spPr>
        <p:txBody>
          <a:bodyPr>
            <a:normAutofit/>
          </a:bodyPr>
          <a:lstStyle/>
          <a:p>
            <a:r>
              <a:rPr lang="en-US" dirty="0"/>
              <a:t>What happens to our sins when we are baptized?</a:t>
            </a:r>
          </a:p>
        </p:txBody>
      </p:sp>
    </p:spTree>
    <p:extLst>
      <p:ext uri="{BB962C8B-B14F-4D97-AF65-F5344CB8AC3E}">
        <p14:creationId xmlns:p14="http://schemas.microsoft.com/office/powerpoint/2010/main" val="20415054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069450-AE0C-D55C-A4BE-6751C98D8C3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40E08-2790-7F62-11A4-8875797ABC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Jesus’ Baptism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8AE2689-13CE-F6A3-C9E4-1F93EDB6602A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>
          <a:xfrm>
            <a:off x="1129553" y="1366995"/>
            <a:ext cx="7382102" cy="2115671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000" baseline="30000" dirty="0"/>
              <a:t>13</a:t>
            </a:r>
            <a:r>
              <a:rPr lang="en-US" sz="2000" dirty="0"/>
              <a:t> Then Jesus arrived from Galilee at the Jordan coming to John, to be baptized by him. </a:t>
            </a:r>
            <a:r>
              <a:rPr lang="en-US" sz="2000" baseline="30000" dirty="0"/>
              <a:t>14</a:t>
            </a:r>
            <a:r>
              <a:rPr lang="en-US" sz="2000" dirty="0"/>
              <a:t> But John tried to prevent Him, saying, “I have need to be baptized by You, and do You come to me?” </a:t>
            </a:r>
            <a:br>
              <a:rPr lang="en-US" sz="2000" dirty="0"/>
            </a:br>
            <a:r>
              <a:rPr lang="en-US" sz="2000" baseline="30000" dirty="0"/>
              <a:t>15</a:t>
            </a:r>
            <a:r>
              <a:rPr lang="en-US" sz="2000" dirty="0"/>
              <a:t> But Jesus answering said to him, “Permit it at this time; for in this way it is fitting for us to fulfill all righteousness.” Then he permitted Him. </a:t>
            </a:r>
            <a:r>
              <a:rPr lang="en-US" sz="2000" b="1" dirty="0"/>
              <a:t>- Matthew 3:13-15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0A4638-38FC-F09E-63DA-2A795212E8A5}"/>
              </a:ext>
            </a:extLst>
          </p:cNvPr>
          <p:cNvSpPr txBox="1"/>
          <p:nvPr/>
        </p:nvSpPr>
        <p:spPr>
          <a:xfrm>
            <a:off x="2263260" y="3670607"/>
            <a:ext cx="62484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latin typeface="Lato Black" panose="020F0502020204030203" pitchFamily="34" charset="0"/>
                <a:ea typeface="Lato Black" panose="020F0502020204030203" pitchFamily="34" charset="0"/>
                <a:cs typeface="Lato Black" panose="020F0502020204030203" pitchFamily="34" charset="0"/>
              </a:rPr>
              <a:t>Jesus never sinned, so why did He need to be baptized?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A63E753F-F6C4-7476-D9C9-8B4813C34F9C}"/>
              </a:ext>
            </a:extLst>
          </p:cNvPr>
          <p:cNvCxnSpPr>
            <a:cxnSpLocks/>
          </p:cNvCxnSpPr>
          <p:nvPr/>
        </p:nvCxnSpPr>
        <p:spPr>
          <a:xfrm>
            <a:off x="815788" y="1366995"/>
            <a:ext cx="0" cy="2012699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>
            <a:extLst>
              <a:ext uri="{FF2B5EF4-FFF2-40B4-BE49-F238E27FC236}">
                <a16:creationId xmlns:a16="http://schemas.microsoft.com/office/drawing/2014/main" id="{EF94E3C1-7416-4ACF-D8AA-3047EDF17D3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012793" y="3670607"/>
            <a:ext cx="1062645" cy="1062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2414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DB4AA6-12B7-4AE3-75DF-CC8748542E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Setting the Example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16F4F0A-C49D-ABCD-8D7C-E18F241A332E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Jesus showed us: </a:t>
            </a:r>
          </a:p>
          <a:p>
            <a:pPr lvl="1"/>
            <a:r>
              <a:rPr lang="en-US" sz="2400" dirty="0"/>
              <a:t>Faith in God’s plan </a:t>
            </a:r>
          </a:p>
          <a:p>
            <a:pPr lvl="1"/>
            <a:r>
              <a:rPr lang="en-US" sz="2400" dirty="0"/>
              <a:t>Baptism is the way into God’s kingdom </a:t>
            </a:r>
          </a:p>
          <a:p>
            <a:pPr lvl="1"/>
            <a:r>
              <a:rPr lang="en-US" sz="2400" dirty="0"/>
              <a:t>John’s baptisms were good and approved by God </a:t>
            </a:r>
          </a:p>
          <a:p>
            <a:pPr lvl="1"/>
            <a:r>
              <a:rPr lang="en-US" sz="2400" dirty="0"/>
              <a:t>People baptized by John were blessed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425F7CB-1023-7F67-5BF6-0FAB5DA52099}"/>
              </a:ext>
            </a:extLst>
          </p:cNvPr>
          <p:cNvSpPr txBox="1"/>
          <p:nvPr/>
        </p:nvSpPr>
        <p:spPr>
          <a:xfrm>
            <a:off x="1553230" y="3809491"/>
            <a:ext cx="6768352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Jesus answered, “Truly, truly, I say to you, unless one is born of water and the Spirit he cannot enter into the kingdom of God. </a:t>
            </a:r>
            <a:b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</a:br>
            <a:r>
              <a:rPr lang="en-US" dirty="0">
                <a:latin typeface="Lato" panose="020F0502020204030203" pitchFamily="34" charset="0"/>
                <a:ea typeface="Lato" panose="020F0502020204030203" pitchFamily="34" charset="0"/>
                <a:cs typeface="Lato" panose="020F0502020204030203" pitchFamily="34" charset="0"/>
              </a:rPr>
              <a:t>-John 3:5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51B1100-BE8B-DDB1-587A-84BAF69E532C}"/>
              </a:ext>
            </a:extLst>
          </p:cNvPr>
          <p:cNvCxnSpPr/>
          <p:nvPr/>
        </p:nvCxnSpPr>
        <p:spPr>
          <a:xfrm>
            <a:off x="1219200" y="3648634"/>
            <a:ext cx="0" cy="1245045"/>
          </a:xfrm>
          <a:prstGeom prst="line">
            <a:avLst/>
          </a:prstGeom>
          <a:ln w="76200"/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3907468"/>
      </p:ext>
    </p:extLst>
  </p:cSld>
  <p:clrMapOvr>
    <a:masterClrMapping/>
  </p:clrMapOvr>
</p:sld>
</file>

<file path=ppt/theme/theme1.xml><?xml version="1.0" encoding="utf-8"?>
<a:theme xmlns:a="http://schemas.openxmlformats.org/drawingml/2006/main" name="With Title">
  <a:themeElements>
    <a:clrScheme name="All White">
      <a:dk1>
        <a:srgbClr val="FFFFFF"/>
      </a:dk1>
      <a:lt1>
        <a:srgbClr val="FFFFFF"/>
      </a:lt1>
      <a:dk2>
        <a:srgbClr val="FFFFFF"/>
      </a:dk2>
      <a:lt2>
        <a:srgbClr val="F8F8F8"/>
      </a:lt2>
      <a:accent1>
        <a:srgbClr val="FFFFFF"/>
      </a:accent1>
      <a:accent2>
        <a:srgbClr val="FFFFFF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FFFFFF"/>
      </a:hlink>
      <a:folHlink>
        <a:srgbClr val="FFFFFF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76200"/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4937</TotalTime>
  <Words>356</Words>
  <Application>Microsoft Macintosh PowerPoint</Application>
  <PresentationFormat>On-screen Show (16:9)</PresentationFormat>
  <Paragraphs>22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D-DIN Condensed</vt:lpstr>
      <vt:lpstr>Lato</vt:lpstr>
      <vt:lpstr>Lato Black</vt:lpstr>
      <vt:lpstr>Lato Regular</vt:lpstr>
      <vt:lpstr>With Title</vt:lpstr>
      <vt:lpstr>PowerPoint Presentation</vt:lpstr>
      <vt:lpstr>PowerPoint Presentation</vt:lpstr>
      <vt:lpstr>What does the story of Jesus’ birth show us about God’s plan?</vt:lpstr>
      <vt:lpstr>Why do you think God picked a small town like Bethlehem for Jesus to be born?</vt:lpstr>
      <vt:lpstr>How can we see that God kept His promises by sending Jesus?</vt:lpstr>
      <vt:lpstr>Jesus’ Baptism</vt:lpstr>
      <vt:lpstr>What happens to our sins when we are baptized?</vt:lpstr>
      <vt:lpstr>Jesus’ Baptism</vt:lpstr>
      <vt:lpstr>Setting the Example</vt:lpstr>
      <vt:lpstr>Books of the Bible posters</vt:lpstr>
    </vt:vector>
  </TitlesOfParts>
  <Manager/>
  <Company>BibleTalk.tv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Exodus for Beginners - #1</dc:title>
  <dc:subject/>
  <dc:creator>Mike Mazzalongo</dc:creator>
  <cp:keywords/>
  <dc:description/>
  <cp:lastModifiedBy>Hal Gatewood</cp:lastModifiedBy>
  <cp:revision>675</cp:revision>
  <dcterms:created xsi:type="dcterms:W3CDTF">2014-04-30T18:34:38Z</dcterms:created>
  <dcterms:modified xsi:type="dcterms:W3CDTF">2025-09-15T19:20:46Z</dcterms:modified>
  <cp:category/>
</cp:coreProperties>
</file>