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74" r:id="rId9"/>
    <p:sldId id="263" r:id="rId10"/>
    <p:sldId id="264" r:id="rId11"/>
    <p:sldId id="265" r:id="rId12"/>
    <p:sldId id="266" r:id="rId13"/>
    <p:sldId id="267" r:id="rId14"/>
    <p:sldId id="268" r:id="rId15"/>
    <p:sldId id="271" r:id="rId16"/>
    <p:sldId id="269" r:id="rId17"/>
    <p:sldId id="270" r:id="rId18"/>
    <p:sldId id="272" r:id="rId19"/>
    <p:sldId id="273"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70A8"/>
    <a:srgbClr val="FDEDA9"/>
    <a:srgbClr val="FFFDFB"/>
    <a:srgbClr val="FBFFFF"/>
    <a:srgbClr val="BCA021"/>
    <a:srgbClr val="475E67"/>
    <a:srgbClr val="0870A9"/>
    <a:srgbClr val="EFEFEF"/>
    <a:srgbClr val="0E5B9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45"/>
    <p:restoredTop sz="96351"/>
  </p:normalViewPr>
  <p:slideViewPr>
    <p:cSldViewPr snapToGrid="0" snapToObjects="1">
      <p:cViewPr varScale="1">
        <p:scale>
          <a:sx n="170" d="100"/>
          <a:sy n="170" d="100"/>
        </p:scale>
        <p:origin x="336" y="17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1CB42A-6D9E-5D4F-A10F-D140AB4D905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B1413-5431-664C-B5CF-5013A18653F8}" type="slidenum">
              <a:rPr lang="en-US" smtClean="0"/>
              <a:t>‹#›</a:t>
            </a:fld>
            <a:endParaRPr lang="en-US"/>
          </a:p>
        </p:txBody>
      </p:sp>
    </p:spTree>
    <p:extLst>
      <p:ext uri="{BB962C8B-B14F-4D97-AF65-F5344CB8AC3E}">
        <p14:creationId xmlns:p14="http://schemas.microsoft.com/office/powerpoint/2010/main" val="81924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0B1413-5431-664C-B5CF-5013A18653F8}" type="slidenum">
              <a:rPr lang="en-US" smtClean="0"/>
              <a:t>14</a:t>
            </a:fld>
            <a:endParaRPr lang="en-US"/>
          </a:p>
        </p:txBody>
      </p:sp>
    </p:spTree>
    <p:extLst>
      <p:ext uri="{BB962C8B-B14F-4D97-AF65-F5344CB8AC3E}">
        <p14:creationId xmlns:p14="http://schemas.microsoft.com/office/powerpoint/2010/main" val="15729805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7380" y="1644562"/>
            <a:ext cx="7387683" cy="2604769"/>
          </a:xfrm>
          <a:prstGeom prst="rect">
            <a:avLst/>
          </a:prstGeom>
        </p:spPr>
        <p:txBody>
          <a:bodyPr anchor="b">
            <a:noAutofit/>
          </a:bodyPr>
          <a:lstStyle>
            <a:lvl1pPr>
              <a:lnSpc>
                <a:spcPct val="80000"/>
              </a:lnSpc>
              <a:defRPr sz="9000" b="1" i="0">
                <a:latin typeface="Lato Black" panose="020F0502020204030203" pitchFamily="34" charset="0"/>
                <a:ea typeface="Lato Black" panose="020F0502020204030203" pitchFamily="34" charset="0"/>
                <a:cs typeface="Lato Black" panose="020F0502020204030203" pitchFamily="34" charset="0"/>
              </a:defRPr>
            </a:lvl1pPr>
          </a:lstStyle>
          <a:p>
            <a:r>
              <a:rPr lang="en-US" dirty="0"/>
              <a:t>Title of Lesson</a:t>
            </a:r>
          </a:p>
        </p:txBody>
      </p:sp>
      <p:sp>
        <p:nvSpPr>
          <p:cNvPr id="3" name="Content Placeholder 2">
            <a:extLst>
              <a:ext uri="{FF2B5EF4-FFF2-40B4-BE49-F238E27FC236}">
                <a16:creationId xmlns:a16="http://schemas.microsoft.com/office/drawing/2014/main" id="{CA37A64D-2B70-1C42-B8B7-7DF9E761F5AB}"/>
              </a:ext>
            </a:extLst>
          </p:cNvPr>
          <p:cNvSpPr>
            <a:spLocks noGrp="1"/>
          </p:cNvSpPr>
          <p:nvPr>
            <p:ph sz="quarter" idx="10" hasCustomPrompt="1"/>
          </p:nvPr>
        </p:nvSpPr>
        <p:spPr>
          <a:xfrm>
            <a:off x="507380" y="4323673"/>
            <a:ext cx="7387683" cy="492125"/>
          </a:xfrm>
          <a:prstGeom prst="rect">
            <a:avLst/>
          </a:prstGeom>
        </p:spPr>
        <p:txBody>
          <a:bodyPr wrap="none">
            <a:normAutofit/>
          </a:bodyPr>
          <a:lstStyle>
            <a:lvl1pPr marL="0" indent="0">
              <a:buNone/>
              <a:defRPr sz="2000" b="1" i="0">
                <a:latin typeface="D-DIN CONDENSED" panose="020B0504030202030204" pitchFamily="34" charset="77"/>
                <a:ea typeface="Lato" panose="020F0502020204030203" pitchFamily="34" charset="0"/>
                <a:cs typeface="Lato" panose="020F0502020204030203" pitchFamily="34" charset="0"/>
              </a:defRPr>
            </a:lvl1pPr>
          </a:lstStyle>
          <a:p>
            <a:pPr lvl="0"/>
            <a:r>
              <a:rPr lang="en-US" dirty="0"/>
              <a:t>AUTHOR NAME</a:t>
            </a:r>
          </a:p>
        </p:txBody>
      </p:sp>
    </p:spTree>
    <p:extLst>
      <p:ext uri="{BB962C8B-B14F-4D97-AF65-F5344CB8AC3E}">
        <p14:creationId xmlns:p14="http://schemas.microsoft.com/office/powerpoint/2010/main" val="3479770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ble Ver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85800" y="347619"/>
            <a:ext cx="7772400" cy="3693156"/>
          </a:xfrm>
          <a:prstGeom prst="rect">
            <a:avLst/>
          </a:prstGeom>
        </p:spPr>
        <p:txBody>
          <a:bodyPr anchor="ctr">
            <a:normAutofit/>
          </a:bodyPr>
          <a:lstStyle>
            <a:lvl1pPr marL="0" indent="0">
              <a:buNone/>
              <a:defRPr sz="3600" b="0" i="0">
                <a:solidFill>
                  <a:srgbClr val="FFFFFF"/>
                </a:solidFill>
                <a:latin typeface="Lato" panose="020F0502020204030203" pitchFamily="34" charset="0"/>
                <a:ea typeface="Lato" panose="020F0502020204030203" pitchFamily="34" charset="0"/>
                <a:cs typeface="Lato" panose="020F050202020403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Content Placeholder 4"/>
          <p:cNvSpPr>
            <a:spLocks noGrp="1"/>
          </p:cNvSpPr>
          <p:nvPr>
            <p:ph sz="quarter" idx="10" hasCustomPrompt="1"/>
          </p:nvPr>
        </p:nvSpPr>
        <p:spPr>
          <a:xfrm>
            <a:off x="685800" y="4287308"/>
            <a:ext cx="7772400" cy="460375"/>
          </a:xfrm>
          <a:prstGeom prst="rect">
            <a:avLst/>
          </a:prstGeom>
        </p:spPr>
        <p:txBody>
          <a:bodyPr anchor="ctr">
            <a:noAutofit/>
          </a:bodyPr>
          <a:lstStyle>
            <a:lvl1pPr marL="0" indent="0">
              <a:buNone/>
              <a:defRPr sz="2800" b="1" i="0" baseline="0">
                <a:latin typeface="Lato" panose="020F0502020204030203" pitchFamily="34" charset="0"/>
                <a:ea typeface="Lato" panose="020F0502020204030203" pitchFamily="34" charset="0"/>
                <a:cs typeface="Lato" panose="020F0502020204030203" pitchFamily="34" charset="0"/>
              </a:defRPr>
            </a:lvl1pPr>
            <a:lvl2pPr>
              <a:defRPr sz="1600"/>
            </a:lvl2pPr>
            <a:lvl3pPr>
              <a:defRPr sz="1400"/>
            </a:lvl3pPr>
            <a:lvl4pPr>
              <a:defRPr sz="1200"/>
            </a:lvl4pPr>
            <a:lvl5pPr>
              <a:defRPr sz="1200"/>
            </a:lvl5pPr>
          </a:lstStyle>
          <a:p>
            <a:pPr lvl="0"/>
            <a:r>
              <a:rPr lang="en-US" dirty="0"/>
              <a:t>- Bible Verse 3:15</a:t>
            </a:r>
          </a:p>
        </p:txBody>
      </p:sp>
    </p:spTree>
    <p:extLst>
      <p:ext uri="{BB962C8B-B14F-4D97-AF65-F5344CB8AC3E}">
        <p14:creationId xmlns:p14="http://schemas.microsoft.com/office/powerpoint/2010/main" val="271852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8229600" cy="3440032"/>
          </a:xfrm>
          <a:prstGeom prst="rect">
            <a:avLst/>
          </a:prstGeom>
        </p:spPr>
        <p:txBody>
          <a:bodyPr/>
          <a:lstStyle>
            <a:lvl1pPr>
              <a:defRPr b="0" i="0">
                <a:latin typeface="Lato" panose="020F0502020204030203" pitchFamily="34" charset="0"/>
                <a:ea typeface="Lato" panose="020F0502020204030203" pitchFamily="34" charset="0"/>
                <a:cs typeface="Lato" panose="020F0502020204030203" pitchFamily="34" charset="0"/>
              </a:defRPr>
            </a:lvl1pPr>
            <a:lvl2pPr>
              <a:defRPr b="0" i="0">
                <a:latin typeface="Lato" panose="020F0502020204030203" pitchFamily="34" charset="0"/>
                <a:ea typeface="Lato" panose="020F0502020204030203" pitchFamily="34" charset="0"/>
                <a:cs typeface="Lato" panose="020F0502020204030203" pitchFamily="34" charset="0"/>
              </a:defRPr>
            </a:lvl2pPr>
            <a:lvl3pPr>
              <a:defRPr b="0" i="0">
                <a:latin typeface="Lato" panose="020F0502020204030203" pitchFamily="34" charset="0"/>
                <a:ea typeface="Lato" panose="020F0502020204030203" pitchFamily="34" charset="0"/>
                <a:cs typeface="Lato" panose="020F0502020204030203" pitchFamily="34" charset="0"/>
              </a:defRPr>
            </a:lvl3pPr>
            <a:lvl4pPr>
              <a:defRPr b="0" i="0">
                <a:latin typeface="Lato" panose="020F0502020204030203" pitchFamily="34" charset="0"/>
                <a:ea typeface="Lato" panose="020F0502020204030203" pitchFamily="34" charset="0"/>
                <a:cs typeface="Lato" panose="020F0502020204030203" pitchFamily="34" charset="0"/>
              </a:defRPr>
            </a:lvl4pPr>
            <a:lvl5pPr>
              <a:defRPr b="0" i="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457200" y="274638"/>
            <a:ext cx="8229600" cy="783695"/>
          </a:xfrm>
          <a:prstGeom prst="rect">
            <a:avLst/>
          </a:prstGeom>
        </p:spPr>
        <p:txBody>
          <a:bodyPr anchor="ctr"/>
          <a:lstStyle>
            <a:lvl1pPr>
              <a:defRPr b="1" i="0">
                <a:latin typeface="Lato Black" panose="020F0502020204030203" pitchFamily="34" charset="0"/>
                <a:ea typeface="Lato Black" panose="020F0502020204030203" pitchFamily="34" charset="0"/>
                <a:cs typeface="Lato Black" panose="020F0502020204030203" pitchFamily="34" charset="0"/>
              </a:defRPr>
            </a:lvl1pPr>
          </a:lstStyle>
          <a:p>
            <a:r>
              <a:rPr lang="en-US" dirty="0"/>
              <a:t>Click to edit Master title style</a:t>
            </a:r>
          </a:p>
        </p:txBody>
      </p:sp>
    </p:spTree>
    <p:extLst>
      <p:ext uri="{BB962C8B-B14F-4D97-AF65-F5344CB8AC3E}">
        <p14:creationId xmlns:p14="http://schemas.microsoft.com/office/powerpoint/2010/main" val="551878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Line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60494"/>
            <a:ext cx="8229600" cy="2669426"/>
          </a:xfrm>
          <a:prstGeom prst="rect">
            <a:avLst/>
          </a:prstGeom>
        </p:spPr>
        <p:txBody>
          <a:bodyPr/>
          <a:lstStyle>
            <a:lvl1pPr>
              <a:defRPr b="0" i="0">
                <a:latin typeface="Lato" panose="020F0502020204030203" pitchFamily="34" charset="0"/>
                <a:ea typeface="Lato" panose="020F0502020204030203" pitchFamily="34" charset="0"/>
                <a:cs typeface="Lato" panose="020F0502020204030203" pitchFamily="34" charset="0"/>
              </a:defRPr>
            </a:lvl1pPr>
            <a:lvl2pPr>
              <a:defRPr b="0" i="0">
                <a:latin typeface="Lato" panose="020F0502020204030203" pitchFamily="34" charset="0"/>
                <a:ea typeface="Lato" panose="020F0502020204030203" pitchFamily="34" charset="0"/>
                <a:cs typeface="Lato" panose="020F0502020204030203" pitchFamily="34" charset="0"/>
              </a:defRPr>
            </a:lvl2pPr>
            <a:lvl3pPr>
              <a:defRPr b="0" i="0">
                <a:latin typeface="Lato" panose="020F0502020204030203" pitchFamily="34" charset="0"/>
                <a:ea typeface="Lato" panose="020F0502020204030203" pitchFamily="34" charset="0"/>
                <a:cs typeface="Lato" panose="020F0502020204030203" pitchFamily="34" charset="0"/>
              </a:defRPr>
            </a:lvl3pPr>
            <a:lvl4pPr>
              <a:defRPr b="0" i="0">
                <a:latin typeface="Lato" panose="020F0502020204030203" pitchFamily="34" charset="0"/>
                <a:ea typeface="Lato" panose="020F0502020204030203" pitchFamily="34" charset="0"/>
                <a:cs typeface="Lato" panose="020F0502020204030203" pitchFamily="34" charset="0"/>
              </a:defRPr>
            </a:lvl4pPr>
            <a:lvl5pPr>
              <a:defRPr b="0" i="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457200" y="313580"/>
            <a:ext cx="8229600" cy="1339009"/>
          </a:xfrm>
          <a:prstGeom prst="rect">
            <a:avLst/>
          </a:prstGeom>
        </p:spPr>
        <p:txBody>
          <a:bodyPr anchor="b"/>
          <a:lstStyle>
            <a:lvl1pPr>
              <a:defRPr b="1" i="0">
                <a:latin typeface="Lato Black" panose="020F0502020204030203" pitchFamily="34" charset="0"/>
                <a:ea typeface="Lato Black" panose="020F0502020204030203" pitchFamily="34" charset="0"/>
                <a:cs typeface="Lato Black" panose="020F0502020204030203" pitchFamily="34" charset="0"/>
              </a:defRPr>
            </a:lvl1pPr>
          </a:lstStyle>
          <a:p>
            <a:r>
              <a:rPr lang="en-US" dirty="0"/>
              <a:t>Click to edit Master title style</a:t>
            </a:r>
          </a:p>
        </p:txBody>
      </p:sp>
    </p:spTree>
    <p:extLst>
      <p:ext uri="{BB962C8B-B14F-4D97-AF65-F5344CB8AC3E}">
        <p14:creationId xmlns:p14="http://schemas.microsoft.com/office/powerpoint/2010/main" val="1824204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tem and Ver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389888"/>
            <a:ext cx="8229600" cy="891839"/>
          </a:xfrm>
          <a:prstGeom prst="rect">
            <a:avLst/>
          </a:prstGeom>
        </p:spPr>
        <p:txBody>
          <a:bodyPr/>
          <a:lstStyle>
            <a:lvl1pPr marL="514350" indent="-514350">
              <a:buFont typeface="+mj-lt"/>
              <a:buAutoNum type="arabicPeriod"/>
              <a:defRPr sz="3600" b="1" i="0">
                <a:latin typeface="Lato" panose="020F0502020204030203" pitchFamily="34" charset="0"/>
                <a:ea typeface="Lato" panose="020F0502020204030203" pitchFamily="34" charset="0"/>
                <a:cs typeface="Lato" panose="020F0502020204030203" pitchFamily="34" charset="0"/>
              </a:defRPr>
            </a:lvl1pPr>
            <a:lvl2pPr marL="971550" indent="-51435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2pPr>
            <a:lvl3pPr marL="1371600" indent="-45720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3pPr>
            <a:lvl4pPr marL="1828800" indent="-45720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4pPr>
            <a:lvl5pPr marL="2286000" indent="-45720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5pPr>
          </a:lstStyle>
          <a:p>
            <a:pPr lvl="0"/>
            <a:r>
              <a:rPr lang="en-US" dirty="0"/>
              <a:t>Item Title</a:t>
            </a:r>
          </a:p>
        </p:txBody>
      </p:sp>
      <p:sp>
        <p:nvSpPr>
          <p:cNvPr id="6" name="Title 5"/>
          <p:cNvSpPr>
            <a:spLocks noGrp="1"/>
          </p:cNvSpPr>
          <p:nvPr>
            <p:ph type="title"/>
          </p:nvPr>
        </p:nvSpPr>
        <p:spPr>
          <a:xfrm>
            <a:off x="457200" y="274638"/>
            <a:ext cx="8229600" cy="783695"/>
          </a:xfrm>
          <a:prstGeom prst="rect">
            <a:avLst/>
          </a:prstGeom>
        </p:spPr>
        <p:txBody>
          <a:bodyPr anchor="b"/>
          <a:lstStyle>
            <a:lvl1pPr>
              <a:defRPr b="1" i="0">
                <a:latin typeface="Lato Black" panose="020F0502020204030203" pitchFamily="34" charset="0"/>
                <a:ea typeface="Lato Black" panose="020F0502020204030203" pitchFamily="34" charset="0"/>
                <a:cs typeface="Lato Black" panose="020F0502020204030203" pitchFamily="34" charset="0"/>
              </a:defRPr>
            </a:lvl1pPr>
          </a:lstStyle>
          <a:p>
            <a:r>
              <a:rPr lang="en-US" dirty="0"/>
              <a:t>Click to edit Master title style</a:t>
            </a:r>
          </a:p>
        </p:txBody>
      </p:sp>
      <p:cxnSp>
        <p:nvCxnSpPr>
          <p:cNvPr id="4" name="Straight Connector 3">
            <a:extLst>
              <a:ext uri="{FF2B5EF4-FFF2-40B4-BE49-F238E27FC236}">
                <a16:creationId xmlns:a16="http://schemas.microsoft.com/office/drawing/2014/main" id="{B054B5E4-ADCD-E14E-BDDF-E98F1B085647}"/>
              </a:ext>
            </a:extLst>
          </p:cNvPr>
          <p:cNvCxnSpPr/>
          <p:nvPr userDrawn="1"/>
        </p:nvCxnSpPr>
        <p:spPr>
          <a:xfrm>
            <a:off x="717847" y="2307364"/>
            <a:ext cx="0" cy="2435552"/>
          </a:xfrm>
          <a:prstGeom prst="line">
            <a:avLst/>
          </a:prstGeom>
          <a:ln w="76200"/>
          <a:effectLst/>
        </p:spPr>
        <p:style>
          <a:lnRef idx="2">
            <a:schemeClr val="accent1"/>
          </a:lnRef>
          <a:fillRef idx="0">
            <a:schemeClr val="accent1"/>
          </a:fillRef>
          <a:effectRef idx="1">
            <a:schemeClr val="accent1"/>
          </a:effectRef>
          <a:fontRef idx="minor">
            <a:schemeClr val="tx1"/>
          </a:fontRef>
        </p:style>
      </p:cxnSp>
      <p:sp>
        <p:nvSpPr>
          <p:cNvPr id="7" name="Content Placeholder 2">
            <a:extLst>
              <a:ext uri="{FF2B5EF4-FFF2-40B4-BE49-F238E27FC236}">
                <a16:creationId xmlns:a16="http://schemas.microsoft.com/office/drawing/2014/main" id="{6D42CF86-65DB-CD4F-AE44-F88D20EE0347}"/>
              </a:ext>
            </a:extLst>
          </p:cNvPr>
          <p:cNvSpPr>
            <a:spLocks noGrp="1"/>
          </p:cNvSpPr>
          <p:nvPr>
            <p:ph idx="10"/>
          </p:nvPr>
        </p:nvSpPr>
        <p:spPr>
          <a:xfrm>
            <a:off x="1128044" y="2307364"/>
            <a:ext cx="7558751" cy="2435552"/>
          </a:xfrm>
          <a:prstGeom prst="rect">
            <a:avLst/>
          </a:prstGeom>
        </p:spPr>
        <p:txBody>
          <a:bodyPr/>
          <a:lstStyle>
            <a:lvl1pPr marL="0" indent="0">
              <a:buFont typeface="+mj-lt"/>
              <a:buNone/>
              <a:defRPr sz="2400" b="0" i="0">
                <a:latin typeface="Lato" panose="020F0502020204030203" pitchFamily="34" charset="0"/>
                <a:ea typeface="Lato" panose="020F0502020204030203" pitchFamily="34" charset="0"/>
                <a:cs typeface="Lato" panose="020F0502020204030203" pitchFamily="34" charset="0"/>
              </a:defRPr>
            </a:lvl1pPr>
            <a:lvl2pPr marL="971550" indent="-51435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2pPr>
            <a:lvl3pPr marL="1371600" indent="-45720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3pPr>
            <a:lvl4pPr marL="1828800" indent="-45720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4pPr>
            <a:lvl5pPr marL="2286000" indent="-457200">
              <a:buFont typeface="+mj-lt"/>
              <a:buAutoNum type="arabicPeriod"/>
              <a:defRPr b="0" i="0">
                <a:latin typeface="Lato" panose="020F0502020204030203" pitchFamily="34" charset="0"/>
                <a:ea typeface="Lato" panose="020F0502020204030203" pitchFamily="34" charset="0"/>
                <a:cs typeface="Lato" panose="020F0502020204030203" pitchFamily="34" charset="0"/>
              </a:defRPr>
            </a:lvl5pPr>
          </a:lstStyle>
          <a:p>
            <a:pPr lvl="0"/>
            <a:endParaRPr lang="en-US" dirty="0"/>
          </a:p>
        </p:txBody>
      </p:sp>
    </p:spTree>
    <p:extLst>
      <p:ext uri="{BB962C8B-B14F-4D97-AF65-F5344CB8AC3E}">
        <p14:creationId xmlns:p14="http://schemas.microsoft.com/office/powerpoint/2010/main" val="157384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enter Single 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80160" y="0"/>
            <a:ext cx="7205472" cy="5143500"/>
          </a:xfrm>
          <a:prstGeom prst="rect">
            <a:avLst/>
          </a:prstGeom>
        </p:spPr>
        <p:txBody>
          <a:bodyPr anchor="ctr">
            <a:normAutofit/>
          </a:bodyPr>
          <a:lstStyle>
            <a:lvl1pPr algn="l">
              <a:defRPr sz="5400" b="1" i="0">
                <a:latin typeface="Lato" panose="020F0502020204030203" pitchFamily="34" charset="0"/>
                <a:ea typeface="Lato" panose="020F0502020204030203" pitchFamily="34" charset="0"/>
                <a:cs typeface="Lato" panose="020F0502020204030203" pitchFamily="34" charset="0"/>
              </a:defRPr>
            </a:lvl1pPr>
          </a:lstStyle>
          <a:p>
            <a:r>
              <a:rPr lang="en-US" dirty="0"/>
              <a:t>This is a single statement slide</a:t>
            </a:r>
          </a:p>
        </p:txBody>
      </p:sp>
    </p:spTree>
    <p:extLst>
      <p:ext uri="{BB962C8B-B14F-4D97-AF65-F5344CB8AC3E}">
        <p14:creationId xmlns:p14="http://schemas.microsoft.com/office/powerpoint/2010/main" val="3378329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870A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89888"/>
            <a:ext cx="8229600" cy="3440032"/>
          </a:xfrm>
          <a:prstGeom prst="rect">
            <a:avLst/>
          </a:prstGeom>
        </p:spPr>
        <p:txBody>
          <a:bodyPr/>
          <a:lstStyle>
            <a:lvl1pPr>
              <a:defRPr b="0" i="0">
                <a:latin typeface="Lato" panose="020F0502020204030203" pitchFamily="34" charset="0"/>
                <a:ea typeface="Lato" panose="020F0502020204030203" pitchFamily="34" charset="0"/>
                <a:cs typeface="Lato" panose="020F0502020204030203" pitchFamily="34" charset="0"/>
              </a:defRPr>
            </a:lvl1pPr>
            <a:lvl2pPr>
              <a:defRPr b="0" i="0">
                <a:latin typeface="Lato" panose="020F0502020204030203" pitchFamily="34" charset="0"/>
                <a:ea typeface="Lato" panose="020F0502020204030203" pitchFamily="34" charset="0"/>
                <a:cs typeface="Lato" panose="020F0502020204030203" pitchFamily="34" charset="0"/>
              </a:defRPr>
            </a:lvl2pPr>
            <a:lvl3pPr>
              <a:defRPr b="0" i="0">
                <a:latin typeface="Lato" panose="020F0502020204030203" pitchFamily="34" charset="0"/>
                <a:ea typeface="Lato" panose="020F0502020204030203" pitchFamily="34" charset="0"/>
                <a:cs typeface="Lato" panose="020F0502020204030203" pitchFamily="34" charset="0"/>
              </a:defRPr>
            </a:lvl3pPr>
            <a:lvl4pPr>
              <a:defRPr b="0" i="0">
                <a:latin typeface="Lato" panose="020F0502020204030203" pitchFamily="34" charset="0"/>
                <a:ea typeface="Lato" panose="020F0502020204030203" pitchFamily="34" charset="0"/>
                <a:cs typeface="Lato" panose="020F0502020204030203" pitchFamily="34" charset="0"/>
              </a:defRPr>
            </a:lvl4pPr>
            <a:lvl5pPr>
              <a:defRPr b="0" i="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457200" y="363608"/>
            <a:ext cx="8229600" cy="783695"/>
          </a:xfrm>
          <a:prstGeom prst="rect">
            <a:avLst/>
          </a:prstGeom>
        </p:spPr>
        <p:txBody>
          <a:bodyPr anchor="ctr"/>
          <a:lstStyle>
            <a:lvl1pPr algn="ctr">
              <a:defRPr b="1" i="0">
                <a:latin typeface="Lato Black" panose="020F0502020204030203" pitchFamily="34" charset="0"/>
                <a:ea typeface="Lato Black" panose="020F0502020204030203" pitchFamily="34" charset="0"/>
                <a:cs typeface="Lato Black" panose="020F0502020204030203" pitchFamily="34" charset="0"/>
              </a:defRPr>
            </a:lvl1pPr>
          </a:lstStyle>
          <a:p>
            <a:r>
              <a:rPr lang="en-US" dirty="0"/>
              <a:t>Click to edit Master title style</a:t>
            </a:r>
          </a:p>
        </p:txBody>
      </p:sp>
      <p:pic>
        <p:nvPicPr>
          <p:cNvPr id="2" name="Picture 1">
            <a:extLst>
              <a:ext uri="{FF2B5EF4-FFF2-40B4-BE49-F238E27FC236}">
                <a16:creationId xmlns:a16="http://schemas.microsoft.com/office/drawing/2014/main" id="{FB15A845-1C7E-0E24-F50D-85691544E585}"/>
              </a:ext>
            </a:extLst>
          </p:cNvPr>
          <p:cNvPicPr>
            <a:picLocks noChangeAspect="1"/>
          </p:cNvPicPr>
          <p:nvPr userDrawn="1"/>
        </p:nvPicPr>
        <p:blipFill>
          <a:blip r:embed="rId2"/>
          <a:srcRect l="4004" t="90610" r="4004" b="3546"/>
          <a:stretch>
            <a:fillRect/>
          </a:stretch>
        </p:blipFill>
        <p:spPr>
          <a:xfrm>
            <a:off x="-1" y="0"/>
            <a:ext cx="9144001" cy="121024"/>
          </a:xfrm>
          <a:prstGeom prst="rect">
            <a:avLst/>
          </a:prstGeom>
        </p:spPr>
      </p:pic>
    </p:spTree>
    <p:extLst>
      <p:ext uri="{BB962C8B-B14F-4D97-AF65-F5344CB8AC3E}">
        <p14:creationId xmlns:p14="http://schemas.microsoft.com/office/powerpoint/2010/main" val="87368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p:bg>
      <p:bgPr>
        <a:solidFill>
          <a:schemeClr val="bg2">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265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o Fea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BEEB29-58B0-3C48-AEE1-EF78B3A4435C}"/>
              </a:ext>
            </a:extLst>
          </p:cNvPr>
          <p:cNvSpPr>
            <a:spLocks noGrp="1"/>
          </p:cNvSpPr>
          <p:nvPr>
            <p:ph sz="quarter" idx="10" hasCustomPrompt="1"/>
          </p:nvPr>
        </p:nvSpPr>
        <p:spPr>
          <a:xfrm>
            <a:off x="628649" y="2059260"/>
            <a:ext cx="7886700" cy="2490516"/>
          </a:xfrm>
          <a:prstGeom prst="rect">
            <a:avLst/>
          </a:prstGeom>
        </p:spPr>
        <p:txBody>
          <a:bodyPr/>
          <a:lstStyle>
            <a:lvl1pPr marL="0" indent="0" algn="ctr">
              <a:buNone/>
              <a:defRPr sz="4000" b="1" i="0">
                <a:solidFill>
                  <a:schemeClr val="bg2">
                    <a:lumMod val="10000"/>
                  </a:schemeClr>
                </a:solidFill>
                <a:latin typeface="Lato Black" panose="020F0502020204030203" pitchFamily="34" charset="0"/>
                <a:ea typeface="Lato Black" panose="020F0502020204030203" pitchFamily="34" charset="0"/>
                <a:cs typeface="Lato Black" panose="020F0502020204030203" pitchFamily="34" charset="0"/>
              </a:defRPr>
            </a:lvl1pPr>
          </a:lstStyle>
          <a:p>
            <a:pPr lvl="0"/>
            <a:r>
              <a:rPr lang="en-US" dirty="0"/>
              <a:t>Different looking page to bring attention to something or to wake up the audience.</a:t>
            </a:r>
          </a:p>
        </p:txBody>
      </p:sp>
      <p:sp>
        <p:nvSpPr>
          <p:cNvPr id="5" name="Title 4">
            <a:extLst>
              <a:ext uri="{FF2B5EF4-FFF2-40B4-BE49-F238E27FC236}">
                <a16:creationId xmlns:a16="http://schemas.microsoft.com/office/drawing/2014/main" id="{477A2A11-28F6-39C1-CC42-AF3FB921F618}"/>
              </a:ext>
            </a:extLst>
          </p:cNvPr>
          <p:cNvSpPr>
            <a:spLocks noGrp="1"/>
          </p:cNvSpPr>
          <p:nvPr>
            <p:ph type="title" hasCustomPrompt="1"/>
          </p:nvPr>
        </p:nvSpPr>
        <p:spPr>
          <a:xfrm>
            <a:off x="628650" y="391179"/>
            <a:ext cx="7886700" cy="993775"/>
          </a:xfrm>
          <a:prstGeom prst="rect">
            <a:avLst/>
          </a:prstGeom>
        </p:spPr>
        <p:txBody>
          <a:bodyPr anchor="b"/>
          <a:lstStyle>
            <a:lvl1pPr algn="ctr">
              <a:defRPr b="1" i="0">
                <a:solidFill>
                  <a:srgbClr val="0870A9"/>
                </a:solidFill>
                <a:latin typeface="D-DIN CONDENSED" panose="020B0504030202030204" pitchFamily="34" charset="77"/>
              </a:defRPr>
            </a:lvl1pPr>
          </a:lstStyle>
          <a:p>
            <a:r>
              <a:rPr lang="en-US" dirty="0"/>
              <a:t>CLICK TO EDIT MASTER TITLE STYLE</a:t>
            </a:r>
          </a:p>
        </p:txBody>
      </p:sp>
    </p:spTree>
    <p:extLst>
      <p:ext uri="{BB962C8B-B14F-4D97-AF65-F5344CB8AC3E}">
        <p14:creationId xmlns:p14="http://schemas.microsoft.com/office/powerpoint/2010/main" val="704499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81231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7" r:id="rId4"/>
    <p:sldLayoutId id="2147483656" r:id="rId5"/>
    <p:sldLayoutId id="2147483654" r:id="rId6"/>
    <p:sldLayoutId id="2147483659" r:id="rId7"/>
    <p:sldLayoutId id="2147483655" r:id="rId8"/>
    <p:sldLayoutId id="2147483658" r:id="rId9"/>
  </p:sldLayoutIdLst>
  <p:txStyles>
    <p:titleStyle>
      <a:lvl1pPr algn="l" defTabSz="457200" rtl="0" eaLnBrk="1" latinLnBrk="0" hangingPunct="1">
        <a:spcBef>
          <a:spcPct val="0"/>
        </a:spcBef>
        <a:buNone/>
        <a:defRPr sz="3600" kern="1200">
          <a:solidFill>
            <a:schemeClr val="bg1"/>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3200" kern="1200">
          <a:solidFill>
            <a:srgbClr val="FFFFFF"/>
          </a:solidFill>
          <a:latin typeface="Lato Regular"/>
          <a:ea typeface="+mn-ea"/>
          <a:cs typeface="Lato Regular"/>
        </a:defRPr>
      </a:lvl1pPr>
      <a:lvl2pPr marL="742950" indent="-285750" algn="l" defTabSz="457200" rtl="0" eaLnBrk="1" latinLnBrk="0" hangingPunct="1">
        <a:spcBef>
          <a:spcPct val="20000"/>
        </a:spcBef>
        <a:buFont typeface="Arial"/>
        <a:buChar char="–"/>
        <a:defRPr sz="2800" kern="1200">
          <a:solidFill>
            <a:srgbClr val="FFFFFF"/>
          </a:solidFill>
          <a:latin typeface="Lato Regular"/>
          <a:ea typeface="+mn-ea"/>
          <a:cs typeface="Lato Regular"/>
        </a:defRPr>
      </a:lvl2pPr>
      <a:lvl3pPr marL="1143000" indent="-228600" algn="l" defTabSz="457200" rtl="0" eaLnBrk="1" latinLnBrk="0" hangingPunct="1">
        <a:spcBef>
          <a:spcPct val="20000"/>
        </a:spcBef>
        <a:buFont typeface="Arial"/>
        <a:buChar char="•"/>
        <a:defRPr sz="2400" kern="1200">
          <a:solidFill>
            <a:srgbClr val="FFFFFF"/>
          </a:solidFill>
          <a:latin typeface="Lato Regular"/>
          <a:ea typeface="+mn-ea"/>
          <a:cs typeface="Lato Regular"/>
        </a:defRPr>
      </a:lvl3pPr>
      <a:lvl4pPr marL="1600200" indent="-228600" algn="l" defTabSz="457200" rtl="0" eaLnBrk="1" latinLnBrk="0" hangingPunct="1">
        <a:spcBef>
          <a:spcPct val="20000"/>
        </a:spcBef>
        <a:buFont typeface="Arial"/>
        <a:buChar char="–"/>
        <a:defRPr sz="2000" kern="1200">
          <a:solidFill>
            <a:srgbClr val="FFFFFF"/>
          </a:solidFill>
          <a:latin typeface="Lato Regular"/>
          <a:ea typeface="+mn-ea"/>
          <a:cs typeface="Lato Regular"/>
        </a:defRPr>
      </a:lvl4pPr>
      <a:lvl5pPr marL="2057400" indent="-228600" algn="l" defTabSz="457200" rtl="0" eaLnBrk="1" latinLnBrk="0" hangingPunct="1">
        <a:spcBef>
          <a:spcPct val="20000"/>
        </a:spcBef>
        <a:buFont typeface="Arial"/>
        <a:buChar char="»"/>
        <a:defRPr sz="2000" kern="1200">
          <a:solidFill>
            <a:srgbClr val="FFFFFF"/>
          </a:solidFill>
          <a:latin typeface="Lato Regular"/>
          <a:ea typeface="+mn-ea"/>
          <a:cs typeface="Lat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D691D4F-2FE7-FF13-2E45-D2D569F090D5}"/>
              </a:ext>
            </a:extLst>
          </p:cNvPr>
          <p:cNvSpPr txBox="1"/>
          <p:nvPr/>
        </p:nvSpPr>
        <p:spPr>
          <a:xfrm>
            <a:off x="491477" y="4205244"/>
            <a:ext cx="7730628" cy="584775"/>
          </a:xfrm>
          <a:prstGeom prst="rect">
            <a:avLst/>
          </a:prstGeom>
          <a:noFill/>
        </p:spPr>
        <p:txBody>
          <a:bodyPr wrap="square" rtlCol="0">
            <a:spAutoFit/>
          </a:bodyPr>
          <a:lstStyle/>
          <a:p>
            <a:r>
              <a:rPr lang="en-US" sz="3200" dirty="0">
                <a:latin typeface="DIN Condensed" pitchFamily="2" charset="0"/>
              </a:rPr>
              <a:t>MIKE MAZZALONGO     /     ROMANS 12:1-21</a:t>
            </a:r>
            <a:endParaRPr lang="en-US" sz="3200" dirty="0"/>
          </a:p>
        </p:txBody>
      </p:sp>
      <p:sp>
        <p:nvSpPr>
          <p:cNvPr id="13" name="Title 1">
            <a:extLst>
              <a:ext uri="{FF2B5EF4-FFF2-40B4-BE49-F238E27FC236}">
                <a16:creationId xmlns:a16="http://schemas.microsoft.com/office/drawing/2014/main" id="{ADC4AB0B-6031-307D-AC8D-5B32DE2FFD6B}"/>
              </a:ext>
            </a:extLst>
          </p:cNvPr>
          <p:cNvSpPr>
            <a:spLocks noGrp="1"/>
          </p:cNvSpPr>
          <p:nvPr>
            <p:ph type="ctrTitle"/>
          </p:nvPr>
        </p:nvSpPr>
        <p:spPr>
          <a:xfrm>
            <a:off x="409353" y="899853"/>
            <a:ext cx="7466019" cy="2496028"/>
          </a:xfrm>
        </p:spPr>
        <p:txBody>
          <a:bodyPr/>
          <a:lstStyle/>
          <a:p>
            <a:r>
              <a:rPr lang="en-US" sz="7400" dirty="0"/>
              <a:t>Spiritual Transformation</a:t>
            </a:r>
            <a:endParaRPr lang="en-US" sz="7400" b="0" i="1" dirty="0">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317C1347-921F-58A0-A2CA-5580DF0D4C2D}"/>
              </a:ext>
            </a:extLst>
          </p:cNvPr>
          <p:cNvSpPr txBox="1"/>
          <p:nvPr/>
        </p:nvSpPr>
        <p:spPr>
          <a:xfrm>
            <a:off x="476315" y="3297836"/>
            <a:ext cx="6779420" cy="646331"/>
          </a:xfrm>
          <a:prstGeom prst="rect">
            <a:avLst/>
          </a:prstGeom>
          <a:noFill/>
        </p:spPr>
        <p:txBody>
          <a:bodyPr wrap="none" rtlCol="0">
            <a:spAutoFit/>
          </a:bodyPr>
          <a:lstStyle/>
          <a:p>
            <a:r>
              <a:rPr lang="en-US" sz="3600" i="1" dirty="0">
                <a:latin typeface="Lato Medium" panose="020F0502020204030203" pitchFamily="34" charset="0"/>
                <a:ea typeface="Lato Medium" panose="020F0502020204030203" pitchFamily="34" charset="0"/>
                <a:cs typeface="Lato Medium" panose="020F0502020204030203" pitchFamily="34" charset="0"/>
              </a:rPr>
              <a:t>More Than Behavior Management</a:t>
            </a:r>
          </a:p>
        </p:txBody>
      </p:sp>
    </p:spTree>
    <p:extLst>
      <p:ext uri="{BB962C8B-B14F-4D97-AF65-F5344CB8AC3E}">
        <p14:creationId xmlns:p14="http://schemas.microsoft.com/office/powerpoint/2010/main" val="60567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3117-BDDB-81E0-D500-18D739CB7B27}"/>
              </a:ext>
            </a:extLst>
          </p:cNvPr>
          <p:cNvSpPr>
            <a:spLocks noGrp="1"/>
          </p:cNvSpPr>
          <p:nvPr>
            <p:ph type="title"/>
          </p:nvPr>
        </p:nvSpPr>
        <p:spPr/>
        <p:txBody>
          <a:bodyPr/>
          <a:lstStyle/>
          <a:p>
            <a:r>
              <a:rPr lang="en-US" sz="3600" b="0" dirty="0">
                <a:latin typeface="D-DIN Condensed" panose="020B0504030202030204" pitchFamily="34" charset="77"/>
              </a:rPr>
              <a:t>INTRODUCTION</a:t>
            </a:r>
            <a:br>
              <a:rPr lang="en-US" dirty="0"/>
            </a:br>
            <a:br>
              <a:rPr lang="en-US" sz="1800" dirty="0"/>
            </a:br>
            <a:r>
              <a:rPr lang="en-US" dirty="0"/>
              <a:t>Personal Change ≠ </a:t>
            </a:r>
            <a:br>
              <a:rPr lang="en-US" dirty="0"/>
            </a:br>
            <a:r>
              <a:rPr lang="en-US" dirty="0"/>
              <a:t>Personal Will Power</a:t>
            </a:r>
          </a:p>
        </p:txBody>
      </p:sp>
    </p:spTree>
    <p:extLst>
      <p:ext uri="{BB962C8B-B14F-4D97-AF65-F5344CB8AC3E}">
        <p14:creationId xmlns:p14="http://schemas.microsoft.com/office/powerpoint/2010/main" val="3949811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1B4D79-CC06-43AF-BAAC-620B599ED554}"/>
              </a:ext>
            </a:extLst>
          </p:cNvPr>
          <p:cNvSpPr>
            <a:spLocks noGrp="1"/>
          </p:cNvSpPr>
          <p:nvPr>
            <p:ph type="body" idx="1"/>
          </p:nvPr>
        </p:nvSpPr>
        <p:spPr/>
        <p:txBody>
          <a:bodyPr>
            <a:normAutofit/>
          </a:bodyPr>
          <a:lstStyle/>
          <a:p>
            <a:r>
              <a:rPr lang="en-US" sz="4400" dirty="0"/>
              <a:t>let God transform you into a new person by changing the way you think. </a:t>
            </a:r>
          </a:p>
        </p:txBody>
      </p:sp>
      <p:sp>
        <p:nvSpPr>
          <p:cNvPr id="3" name="Content Placeholder 2">
            <a:extLst>
              <a:ext uri="{FF2B5EF4-FFF2-40B4-BE49-F238E27FC236}">
                <a16:creationId xmlns:a16="http://schemas.microsoft.com/office/drawing/2014/main" id="{8219CDA8-EFA2-D732-DCA7-1B9683E77DC1}"/>
              </a:ext>
            </a:extLst>
          </p:cNvPr>
          <p:cNvSpPr>
            <a:spLocks noGrp="1"/>
          </p:cNvSpPr>
          <p:nvPr>
            <p:ph sz="quarter" idx="10"/>
          </p:nvPr>
        </p:nvSpPr>
        <p:spPr/>
        <p:txBody>
          <a:bodyPr/>
          <a:lstStyle/>
          <a:p>
            <a:r>
              <a:rPr lang="en-US" dirty="0"/>
              <a:t>- Romans 12:2b</a:t>
            </a:r>
          </a:p>
        </p:txBody>
      </p:sp>
    </p:spTree>
    <p:extLst>
      <p:ext uri="{BB962C8B-B14F-4D97-AF65-F5344CB8AC3E}">
        <p14:creationId xmlns:p14="http://schemas.microsoft.com/office/powerpoint/2010/main" val="4192414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64EF12-6219-DC5B-7800-20039494B4E8}"/>
              </a:ext>
            </a:extLst>
          </p:cNvPr>
          <p:cNvSpPr>
            <a:spLocks noGrp="1"/>
          </p:cNvSpPr>
          <p:nvPr>
            <p:ph type="body" idx="1"/>
          </p:nvPr>
        </p:nvSpPr>
        <p:spPr/>
        <p:txBody>
          <a:bodyPr>
            <a:normAutofit/>
          </a:bodyPr>
          <a:lstStyle/>
          <a:p>
            <a:pPr algn="ctr"/>
            <a:r>
              <a:rPr lang="en-US" sz="4400" b="1" dirty="0"/>
              <a:t>Transformation = </a:t>
            </a:r>
          </a:p>
          <a:p>
            <a:pPr algn="ctr"/>
            <a:r>
              <a:rPr lang="en-US" sz="4400" dirty="0"/>
              <a:t>Different thinking in 7 areas</a:t>
            </a:r>
          </a:p>
        </p:txBody>
      </p:sp>
    </p:spTree>
    <p:extLst>
      <p:ext uri="{BB962C8B-B14F-4D97-AF65-F5344CB8AC3E}">
        <p14:creationId xmlns:p14="http://schemas.microsoft.com/office/powerpoint/2010/main" val="673884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574C56-C973-8422-919A-DB80D3A1DFAD}"/>
              </a:ext>
            </a:extLst>
          </p:cNvPr>
          <p:cNvSpPr>
            <a:spLocks noGrp="1"/>
          </p:cNvSpPr>
          <p:nvPr>
            <p:ph idx="1"/>
          </p:nvPr>
        </p:nvSpPr>
        <p:spPr/>
        <p:txBody>
          <a:bodyPr/>
          <a:lstStyle/>
          <a:p>
            <a:pPr marL="0" indent="0">
              <a:buNone/>
            </a:pPr>
            <a:r>
              <a:rPr lang="en-US" sz="4800" b="1" dirty="0"/>
              <a:t>1. About ourselves</a:t>
            </a:r>
          </a:p>
        </p:txBody>
      </p:sp>
      <p:sp>
        <p:nvSpPr>
          <p:cNvPr id="3" name="Title 2">
            <a:extLst>
              <a:ext uri="{FF2B5EF4-FFF2-40B4-BE49-F238E27FC236}">
                <a16:creationId xmlns:a16="http://schemas.microsoft.com/office/drawing/2014/main" id="{BCD10919-E38C-AFEF-B712-E986CF35CD14}"/>
              </a:ext>
            </a:extLst>
          </p:cNvPr>
          <p:cNvSpPr>
            <a:spLocks noGrp="1"/>
          </p:cNvSpPr>
          <p:nvPr>
            <p:ph type="title"/>
          </p:nvPr>
        </p:nvSpPr>
        <p:spPr/>
        <p:txBody>
          <a:bodyPr/>
          <a:lstStyle/>
          <a:p>
            <a:r>
              <a:rPr lang="en-US" dirty="0"/>
              <a:t>Transformation = Changed Thinking</a:t>
            </a:r>
          </a:p>
        </p:txBody>
      </p:sp>
      <p:sp>
        <p:nvSpPr>
          <p:cNvPr id="4" name="Content Placeholder 3">
            <a:extLst>
              <a:ext uri="{FF2B5EF4-FFF2-40B4-BE49-F238E27FC236}">
                <a16:creationId xmlns:a16="http://schemas.microsoft.com/office/drawing/2014/main" id="{C974CA24-1742-58B2-1F95-F5FAA2B0EE60}"/>
              </a:ext>
            </a:extLst>
          </p:cNvPr>
          <p:cNvSpPr>
            <a:spLocks noGrp="1"/>
          </p:cNvSpPr>
          <p:nvPr>
            <p:ph idx="10"/>
          </p:nvPr>
        </p:nvSpPr>
        <p:spPr>
          <a:xfrm>
            <a:off x="1128044" y="2307364"/>
            <a:ext cx="7221477" cy="2435552"/>
          </a:xfrm>
        </p:spPr>
        <p:txBody>
          <a:bodyPr anchor="ctr"/>
          <a:lstStyle/>
          <a:p>
            <a:r>
              <a:rPr lang="en-US" sz="3200" dirty="0"/>
              <a:t>Don’t think you are better than you really are. Be honest in your evaluation of yourselves,</a:t>
            </a:r>
            <a:br>
              <a:rPr lang="en-US" sz="3200" dirty="0"/>
            </a:br>
            <a:r>
              <a:rPr lang="en-US" sz="3200" b="1" dirty="0"/>
              <a:t>- Romans 12:3</a:t>
            </a:r>
          </a:p>
        </p:txBody>
      </p:sp>
    </p:spTree>
    <p:extLst>
      <p:ext uri="{BB962C8B-B14F-4D97-AF65-F5344CB8AC3E}">
        <p14:creationId xmlns:p14="http://schemas.microsoft.com/office/powerpoint/2010/main" val="405249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08A14-F707-2B7C-DA67-B3A81D14C82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3D7958-96BE-125C-ACDC-7DCF9F2498D4}"/>
              </a:ext>
            </a:extLst>
          </p:cNvPr>
          <p:cNvSpPr>
            <a:spLocks noGrp="1"/>
          </p:cNvSpPr>
          <p:nvPr>
            <p:ph idx="1"/>
          </p:nvPr>
        </p:nvSpPr>
        <p:spPr/>
        <p:txBody>
          <a:bodyPr/>
          <a:lstStyle/>
          <a:p>
            <a:pPr marL="0" indent="0">
              <a:buNone/>
            </a:pPr>
            <a:r>
              <a:rPr lang="en-US" sz="4800" b="1" dirty="0"/>
              <a:t>2. About other Christians</a:t>
            </a:r>
          </a:p>
        </p:txBody>
      </p:sp>
      <p:sp>
        <p:nvSpPr>
          <p:cNvPr id="3" name="Title 2">
            <a:extLst>
              <a:ext uri="{FF2B5EF4-FFF2-40B4-BE49-F238E27FC236}">
                <a16:creationId xmlns:a16="http://schemas.microsoft.com/office/drawing/2014/main" id="{DE9DF0F5-4ED6-E5CF-EA85-8FD928710E64}"/>
              </a:ext>
            </a:extLst>
          </p:cNvPr>
          <p:cNvSpPr>
            <a:spLocks noGrp="1"/>
          </p:cNvSpPr>
          <p:nvPr>
            <p:ph type="title"/>
          </p:nvPr>
        </p:nvSpPr>
        <p:spPr/>
        <p:txBody>
          <a:bodyPr/>
          <a:lstStyle/>
          <a:p>
            <a:r>
              <a:rPr lang="en-US" dirty="0"/>
              <a:t>Transformation = Changed Thinking</a:t>
            </a:r>
          </a:p>
        </p:txBody>
      </p:sp>
      <p:sp>
        <p:nvSpPr>
          <p:cNvPr id="4" name="Content Placeholder 3">
            <a:extLst>
              <a:ext uri="{FF2B5EF4-FFF2-40B4-BE49-F238E27FC236}">
                <a16:creationId xmlns:a16="http://schemas.microsoft.com/office/drawing/2014/main" id="{9B54635B-51E8-1B34-655A-E4D1B12FC915}"/>
              </a:ext>
            </a:extLst>
          </p:cNvPr>
          <p:cNvSpPr>
            <a:spLocks noGrp="1"/>
          </p:cNvSpPr>
          <p:nvPr>
            <p:ph idx="10"/>
          </p:nvPr>
        </p:nvSpPr>
        <p:spPr>
          <a:xfrm>
            <a:off x="1128044" y="2307364"/>
            <a:ext cx="7221477" cy="2435552"/>
          </a:xfrm>
        </p:spPr>
        <p:txBody>
          <a:bodyPr anchor="ctr"/>
          <a:lstStyle/>
          <a:p>
            <a:r>
              <a:rPr lang="en-US" sz="2800" baseline="30000" dirty="0"/>
              <a:t>4</a:t>
            </a:r>
            <a:r>
              <a:rPr lang="en-US" sz="2800" dirty="0"/>
              <a:t> Just as our bodies have many parts and each part has a special function, </a:t>
            </a:r>
            <a:r>
              <a:rPr lang="en-US" sz="2800" baseline="30000" dirty="0"/>
              <a:t>5</a:t>
            </a:r>
            <a:r>
              <a:rPr lang="en-US" sz="2800" dirty="0"/>
              <a:t> so it is with Christ’s body. We are many parts of one body, and we all belong to each other.</a:t>
            </a:r>
            <a:br>
              <a:rPr lang="en-US" dirty="0"/>
            </a:br>
            <a:r>
              <a:rPr lang="en-US" b="1" dirty="0"/>
              <a:t>- Romans 12:4-5</a:t>
            </a:r>
          </a:p>
        </p:txBody>
      </p:sp>
    </p:spTree>
    <p:extLst>
      <p:ext uri="{BB962C8B-B14F-4D97-AF65-F5344CB8AC3E}">
        <p14:creationId xmlns:p14="http://schemas.microsoft.com/office/powerpoint/2010/main" val="42291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9D02B-DAED-18B2-5E8B-97C15A4AEEA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08CDA9-6E6C-4AB2-F006-ABB6CAD30666}"/>
              </a:ext>
            </a:extLst>
          </p:cNvPr>
          <p:cNvSpPr>
            <a:spLocks noGrp="1"/>
          </p:cNvSpPr>
          <p:nvPr>
            <p:ph idx="1"/>
          </p:nvPr>
        </p:nvSpPr>
        <p:spPr/>
        <p:txBody>
          <a:bodyPr/>
          <a:lstStyle/>
          <a:p>
            <a:pPr marL="731520" indent="-731520">
              <a:spcAft>
                <a:spcPts val="1200"/>
              </a:spcAft>
              <a:buFont typeface="+mj-lt"/>
              <a:buAutoNum type="arabicPeriod" startAt="3"/>
            </a:pPr>
            <a:r>
              <a:rPr lang="en-US" sz="4800" b="1" dirty="0"/>
              <a:t>About our abilities</a:t>
            </a:r>
          </a:p>
          <a:p>
            <a:pPr marL="1314450" lvl="1" indent="-457200"/>
            <a:r>
              <a:rPr lang="en-US" sz="3600" dirty="0"/>
              <a:t>Romans 12:6-8</a:t>
            </a:r>
            <a:endParaRPr lang="en-US" sz="3600" b="1" dirty="0"/>
          </a:p>
        </p:txBody>
      </p:sp>
      <p:sp>
        <p:nvSpPr>
          <p:cNvPr id="3" name="Title 2">
            <a:extLst>
              <a:ext uri="{FF2B5EF4-FFF2-40B4-BE49-F238E27FC236}">
                <a16:creationId xmlns:a16="http://schemas.microsoft.com/office/drawing/2014/main" id="{0F467150-CCDD-2B9C-A80F-569A71244C30}"/>
              </a:ext>
            </a:extLst>
          </p:cNvPr>
          <p:cNvSpPr>
            <a:spLocks noGrp="1"/>
          </p:cNvSpPr>
          <p:nvPr>
            <p:ph type="title"/>
          </p:nvPr>
        </p:nvSpPr>
        <p:spPr>
          <a:xfrm>
            <a:off x="457200" y="313580"/>
            <a:ext cx="8229600" cy="783695"/>
          </a:xfrm>
        </p:spPr>
        <p:txBody>
          <a:bodyPr/>
          <a:lstStyle/>
          <a:p>
            <a:r>
              <a:rPr lang="en-US" dirty="0"/>
              <a:t>Transformation = Changed Thinking</a:t>
            </a:r>
          </a:p>
        </p:txBody>
      </p:sp>
    </p:spTree>
    <p:extLst>
      <p:ext uri="{BB962C8B-B14F-4D97-AF65-F5344CB8AC3E}">
        <p14:creationId xmlns:p14="http://schemas.microsoft.com/office/powerpoint/2010/main" val="2681689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C50498-BE9A-4896-1C49-C6548089C8DA}"/>
              </a:ext>
            </a:extLst>
          </p:cNvPr>
          <p:cNvSpPr>
            <a:spLocks noGrp="1"/>
          </p:cNvSpPr>
          <p:nvPr>
            <p:ph type="body" idx="1"/>
          </p:nvPr>
        </p:nvSpPr>
        <p:spPr/>
        <p:txBody>
          <a:bodyPr>
            <a:normAutofit fontScale="92500" lnSpcReduction="10000"/>
          </a:bodyPr>
          <a:lstStyle/>
          <a:p>
            <a:r>
              <a:rPr lang="en-US" sz="2800" baseline="30000" dirty="0"/>
              <a:t>6</a:t>
            </a:r>
            <a:r>
              <a:rPr lang="en-US" sz="2800" dirty="0"/>
              <a:t> In his grace, God has given us different gifts for doing certain things well. So if God has given you the ability to prophesy, speak out with as much faith as God has given you. </a:t>
            </a:r>
            <a:r>
              <a:rPr lang="en-US" sz="2800" baseline="30000" dirty="0"/>
              <a:t>7</a:t>
            </a:r>
            <a:r>
              <a:rPr lang="en-US" sz="2800" dirty="0"/>
              <a:t> If your gift is serving others, serve them well. If you are a teacher, teach well. </a:t>
            </a:r>
            <a:r>
              <a:rPr lang="en-US" sz="2800" baseline="30000" dirty="0"/>
              <a:t>8</a:t>
            </a:r>
            <a:r>
              <a:rPr lang="en-US" sz="2800" dirty="0"/>
              <a:t> If your gift is to encourage others, be encouraging. If it is giving, give generously. If God has given you leadership ability, take the responsibility seriously. And if you have a gift for showing kindness to others, do it gladly.</a:t>
            </a:r>
          </a:p>
        </p:txBody>
      </p:sp>
      <p:sp>
        <p:nvSpPr>
          <p:cNvPr id="3" name="Content Placeholder 2">
            <a:extLst>
              <a:ext uri="{FF2B5EF4-FFF2-40B4-BE49-F238E27FC236}">
                <a16:creationId xmlns:a16="http://schemas.microsoft.com/office/drawing/2014/main" id="{1CEF368A-7A43-B0E0-24EA-8CFAA54CD643}"/>
              </a:ext>
            </a:extLst>
          </p:cNvPr>
          <p:cNvSpPr>
            <a:spLocks noGrp="1"/>
          </p:cNvSpPr>
          <p:nvPr>
            <p:ph sz="quarter" idx="10"/>
          </p:nvPr>
        </p:nvSpPr>
        <p:spPr/>
        <p:txBody>
          <a:bodyPr/>
          <a:lstStyle/>
          <a:p>
            <a:r>
              <a:rPr lang="en-US" dirty="0"/>
              <a:t>- Romans 12:6-8</a:t>
            </a:r>
          </a:p>
        </p:txBody>
      </p:sp>
    </p:spTree>
    <p:extLst>
      <p:ext uri="{BB962C8B-B14F-4D97-AF65-F5344CB8AC3E}">
        <p14:creationId xmlns:p14="http://schemas.microsoft.com/office/powerpoint/2010/main" val="3819921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8780D-8FEA-868C-FD8F-46C5ED644A2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23B39F-16AA-2AEC-55BA-59E79029DF83}"/>
              </a:ext>
            </a:extLst>
          </p:cNvPr>
          <p:cNvSpPr>
            <a:spLocks noGrp="1"/>
          </p:cNvSpPr>
          <p:nvPr>
            <p:ph idx="1"/>
          </p:nvPr>
        </p:nvSpPr>
        <p:spPr/>
        <p:txBody>
          <a:bodyPr/>
          <a:lstStyle/>
          <a:p>
            <a:pPr marL="0" indent="0">
              <a:buNone/>
            </a:pPr>
            <a:r>
              <a:rPr lang="en-US" sz="4800" b="1" dirty="0"/>
              <a:t>4. About love</a:t>
            </a:r>
          </a:p>
        </p:txBody>
      </p:sp>
      <p:sp>
        <p:nvSpPr>
          <p:cNvPr id="3" name="Title 2">
            <a:extLst>
              <a:ext uri="{FF2B5EF4-FFF2-40B4-BE49-F238E27FC236}">
                <a16:creationId xmlns:a16="http://schemas.microsoft.com/office/drawing/2014/main" id="{D169DFD5-9B02-27CB-D039-7822046E5F14}"/>
              </a:ext>
            </a:extLst>
          </p:cNvPr>
          <p:cNvSpPr>
            <a:spLocks noGrp="1"/>
          </p:cNvSpPr>
          <p:nvPr>
            <p:ph type="title"/>
          </p:nvPr>
        </p:nvSpPr>
        <p:spPr/>
        <p:txBody>
          <a:bodyPr/>
          <a:lstStyle/>
          <a:p>
            <a:r>
              <a:rPr lang="en-US" dirty="0"/>
              <a:t>Transformation = Changed Thinking</a:t>
            </a:r>
          </a:p>
        </p:txBody>
      </p:sp>
      <p:sp>
        <p:nvSpPr>
          <p:cNvPr id="4" name="Content Placeholder 3">
            <a:extLst>
              <a:ext uri="{FF2B5EF4-FFF2-40B4-BE49-F238E27FC236}">
                <a16:creationId xmlns:a16="http://schemas.microsoft.com/office/drawing/2014/main" id="{9CD66938-EC84-BAD1-4DBB-A3CB9F529B8F}"/>
              </a:ext>
            </a:extLst>
          </p:cNvPr>
          <p:cNvSpPr>
            <a:spLocks noGrp="1"/>
          </p:cNvSpPr>
          <p:nvPr>
            <p:ph idx="10"/>
          </p:nvPr>
        </p:nvSpPr>
        <p:spPr>
          <a:xfrm>
            <a:off x="1173015" y="2364173"/>
            <a:ext cx="7221477" cy="2435552"/>
          </a:xfrm>
        </p:spPr>
        <p:txBody>
          <a:bodyPr anchor="ctr"/>
          <a:lstStyle/>
          <a:p>
            <a:r>
              <a:rPr lang="en-US" sz="4000" dirty="0"/>
              <a:t>Don’t just pretend to love others. Really love them.</a:t>
            </a:r>
            <a:br>
              <a:rPr lang="en-US" sz="4000" dirty="0"/>
            </a:br>
            <a:r>
              <a:rPr lang="en-US" sz="4000" b="1" dirty="0"/>
              <a:t>- Romans 12:9a</a:t>
            </a:r>
          </a:p>
        </p:txBody>
      </p:sp>
    </p:spTree>
    <p:extLst>
      <p:ext uri="{BB962C8B-B14F-4D97-AF65-F5344CB8AC3E}">
        <p14:creationId xmlns:p14="http://schemas.microsoft.com/office/powerpoint/2010/main" val="3368135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B7BD2-6A7A-4ED4-8211-327C89F06FD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94B84F-143D-45C0-5A9A-00EB816A3C5D}"/>
              </a:ext>
            </a:extLst>
          </p:cNvPr>
          <p:cNvSpPr>
            <a:spLocks noGrp="1"/>
          </p:cNvSpPr>
          <p:nvPr>
            <p:ph idx="1"/>
          </p:nvPr>
        </p:nvSpPr>
        <p:spPr/>
        <p:txBody>
          <a:bodyPr/>
          <a:lstStyle/>
          <a:p>
            <a:pPr marL="0" indent="0">
              <a:buNone/>
            </a:pPr>
            <a:r>
              <a:rPr lang="en-US" sz="4800" b="1" dirty="0"/>
              <a:t>5. About difficulty</a:t>
            </a:r>
          </a:p>
        </p:txBody>
      </p:sp>
      <p:sp>
        <p:nvSpPr>
          <p:cNvPr id="3" name="Title 2">
            <a:extLst>
              <a:ext uri="{FF2B5EF4-FFF2-40B4-BE49-F238E27FC236}">
                <a16:creationId xmlns:a16="http://schemas.microsoft.com/office/drawing/2014/main" id="{F70FEB7A-D188-0610-B8BD-AC653A5DEDF2}"/>
              </a:ext>
            </a:extLst>
          </p:cNvPr>
          <p:cNvSpPr>
            <a:spLocks noGrp="1"/>
          </p:cNvSpPr>
          <p:nvPr>
            <p:ph type="title"/>
          </p:nvPr>
        </p:nvSpPr>
        <p:spPr/>
        <p:txBody>
          <a:bodyPr/>
          <a:lstStyle/>
          <a:p>
            <a:r>
              <a:rPr lang="en-US" dirty="0"/>
              <a:t>Transformation = Changed Thinking</a:t>
            </a:r>
          </a:p>
        </p:txBody>
      </p:sp>
      <p:sp>
        <p:nvSpPr>
          <p:cNvPr id="4" name="Content Placeholder 3">
            <a:extLst>
              <a:ext uri="{FF2B5EF4-FFF2-40B4-BE49-F238E27FC236}">
                <a16:creationId xmlns:a16="http://schemas.microsoft.com/office/drawing/2014/main" id="{C15D9F50-9EF5-DDF3-1A35-6967085B5C3B}"/>
              </a:ext>
            </a:extLst>
          </p:cNvPr>
          <p:cNvSpPr>
            <a:spLocks noGrp="1"/>
          </p:cNvSpPr>
          <p:nvPr>
            <p:ph idx="10"/>
          </p:nvPr>
        </p:nvSpPr>
        <p:spPr>
          <a:xfrm>
            <a:off x="1197356" y="2371668"/>
            <a:ext cx="6749287" cy="2435552"/>
          </a:xfrm>
        </p:spPr>
        <p:txBody>
          <a:bodyPr anchor="ctr"/>
          <a:lstStyle/>
          <a:p>
            <a:r>
              <a:rPr lang="en-US" sz="3600" dirty="0"/>
              <a:t>Rejoice in our confident hope. Be patient in trouble, and keep on praying.</a:t>
            </a:r>
            <a:br>
              <a:rPr lang="en-US" sz="3600" dirty="0"/>
            </a:br>
            <a:r>
              <a:rPr lang="en-US" sz="3600" b="1" dirty="0"/>
              <a:t>- Romans 12:12</a:t>
            </a:r>
          </a:p>
        </p:txBody>
      </p:sp>
    </p:spTree>
    <p:extLst>
      <p:ext uri="{BB962C8B-B14F-4D97-AF65-F5344CB8AC3E}">
        <p14:creationId xmlns:p14="http://schemas.microsoft.com/office/powerpoint/2010/main" val="136777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36CB6-A497-2BAD-AFE3-EA16AB4AABA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AB7BB2-4035-EADC-9977-75E72B41B83A}"/>
              </a:ext>
            </a:extLst>
          </p:cNvPr>
          <p:cNvSpPr>
            <a:spLocks noGrp="1"/>
          </p:cNvSpPr>
          <p:nvPr>
            <p:ph idx="1"/>
          </p:nvPr>
        </p:nvSpPr>
        <p:spPr/>
        <p:txBody>
          <a:bodyPr/>
          <a:lstStyle/>
          <a:p>
            <a:pPr marL="0" indent="0">
              <a:buNone/>
            </a:pPr>
            <a:r>
              <a:rPr lang="en-US" sz="4800" b="1" dirty="0"/>
              <a:t>6. About our enemies</a:t>
            </a:r>
          </a:p>
        </p:txBody>
      </p:sp>
      <p:sp>
        <p:nvSpPr>
          <p:cNvPr id="3" name="Title 2">
            <a:extLst>
              <a:ext uri="{FF2B5EF4-FFF2-40B4-BE49-F238E27FC236}">
                <a16:creationId xmlns:a16="http://schemas.microsoft.com/office/drawing/2014/main" id="{C10C011D-F011-D003-43CB-C6FF809468B4}"/>
              </a:ext>
            </a:extLst>
          </p:cNvPr>
          <p:cNvSpPr>
            <a:spLocks noGrp="1"/>
          </p:cNvSpPr>
          <p:nvPr>
            <p:ph type="title"/>
          </p:nvPr>
        </p:nvSpPr>
        <p:spPr/>
        <p:txBody>
          <a:bodyPr/>
          <a:lstStyle/>
          <a:p>
            <a:r>
              <a:rPr lang="en-US" dirty="0"/>
              <a:t>Transformation = Changed Thinking</a:t>
            </a:r>
          </a:p>
        </p:txBody>
      </p:sp>
      <p:sp>
        <p:nvSpPr>
          <p:cNvPr id="4" name="Content Placeholder 3">
            <a:extLst>
              <a:ext uri="{FF2B5EF4-FFF2-40B4-BE49-F238E27FC236}">
                <a16:creationId xmlns:a16="http://schemas.microsoft.com/office/drawing/2014/main" id="{9E9338C5-99B5-200C-A85D-3C7D06EFA6E5}"/>
              </a:ext>
            </a:extLst>
          </p:cNvPr>
          <p:cNvSpPr>
            <a:spLocks noGrp="1"/>
          </p:cNvSpPr>
          <p:nvPr>
            <p:ph idx="10"/>
          </p:nvPr>
        </p:nvSpPr>
        <p:spPr>
          <a:xfrm>
            <a:off x="1143034" y="2299939"/>
            <a:ext cx="7221477" cy="2435552"/>
          </a:xfrm>
        </p:spPr>
        <p:txBody>
          <a:bodyPr anchor="ctr"/>
          <a:lstStyle/>
          <a:p>
            <a:r>
              <a:rPr lang="en-US" sz="3600" dirty="0"/>
              <a:t>If people persecute you, </a:t>
            </a:r>
            <a:br>
              <a:rPr lang="en-US" sz="3600" dirty="0"/>
            </a:br>
            <a:r>
              <a:rPr lang="en-US" sz="3600" dirty="0"/>
              <a:t>don’t curse them; pray that God will bless them.</a:t>
            </a:r>
            <a:br>
              <a:rPr lang="en-US" sz="2800" dirty="0"/>
            </a:br>
            <a:r>
              <a:rPr lang="en-US" sz="2800" b="1" dirty="0"/>
              <a:t>- Romans 12:14</a:t>
            </a:r>
          </a:p>
        </p:txBody>
      </p:sp>
    </p:spTree>
    <p:extLst>
      <p:ext uri="{BB962C8B-B14F-4D97-AF65-F5344CB8AC3E}">
        <p14:creationId xmlns:p14="http://schemas.microsoft.com/office/powerpoint/2010/main" val="2764199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E7A984-0A94-0C0E-4655-EA510C5221C9}"/>
              </a:ext>
            </a:extLst>
          </p:cNvPr>
          <p:cNvSpPr>
            <a:spLocks noGrp="1"/>
          </p:cNvSpPr>
          <p:nvPr>
            <p:ph type="body" idx="1"/>
          </p:nvPr>
        </p:nvSpPr>
        <p:spPr/>
        <p:txBody>
          <a:bodyPr>
            <a:normAutofit/>
          </a:bodyPr>
          <a:lstStyle/>
          <a:p>
            <a:r>
              <a:rPr lang="en-US" sz="4000" dirty="0"/>
              <a:t>Dear friends, never take revenge. Leave that to the righteous anger of God.</a:t>
            </a:r>
          </a:p>
        </p:txBody>
      </p:sp>
      <p:sp>
        <p:nvSpPr>
          <p:cNvPr id="3" name="Content Placeholder 2">
            <a:extLst>
              <a:ext uri="{FF2B5EF4-FFF2-40B4-BE49-F238E27FC236}">
                <a16:creationId xmlns:a16="http://schemas.microsoft.com/office/drawing/2014/main" id="{1C46A5A3-956C-36DC-5460-7C053C116A20}"/>
              </a:ext>
            </a:extLst>
          </p:cNvPr>
          <p:cNvSpPr>
            <a:spLocks noGrp="1"/>
          </p:cNvSpPr>
          <p:nvPr>
            <p:ph sz="quarter" idx="10"/>
          </p:nvPr>
        </p:nvSpPr>
        <p:spPr/>
        <p:txBody>
          <a:bodyPr/>
          <a:lstStyle/>
          <a:p>
            <a:r>
              <a:rPr lang="en-US" dirty="0"/>
              <a:t>- Romans 12:19a</a:t>
            </a:r>
          </a:p>
        </p:txBody>
      </p:sp>
    </p:spTree>
    <p:extLst>
      <p:ext uri="{BB962C8B-B14F-4D97-AF65-F5344CB8AC3E}">
        <p14:creationId xmlns:p14="http://schemas.microsoft.com/office/powerpoint/2010/main" val="1416245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F8971-02B7-A202-F330-21D2B80866A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946013-3C35-AC85-1C29-16FC45D86300}"/>
              </a:ext>
            </a:extLst>
          </p:cNvPr>
          <p:cNvSpPr>
            <a:spLocks noGrp="1"/>
          </p:cNvSpPr>
          <p:nvPr>
            <p:ph idx="1"/>
          </p:nvPr>
        </p:nvSpPr>
        <p:spPr/>
        <p:txBody>
          <a:bodyPr/>
          <a:lstStyle/>
          <a:p>
            <a:pPr marL="0" indent="0">
              <a:buNone/>
            </a:pPr>
            <a:r>
              <a:rPr lang="en-US" sz="4800" b="1" dirty="0"/>
              <a:t>7. About the purpose of life</a:t>
            </a:r>
          </a:p>
        </p:txBody>
      </p:sp>
      <p:sp>
        <p:nvSpPr>
          <p:cNvPr id="3" name="Title 2">
            <a:extLst>
              <a:ext uri="{FF2B5EF4-FFF2-40B4-BE49-F238E27FC236}">
                <a16:creationId xmlns:a16="http://schemas.microsoft.com/office/drawing/2014/main" id="{DDC8DF9B-9457-B47E-B9C5-916887AE2185}"/>
              </a:ext>
            </a:extLst>
          </p:cNvPr>
          <p:cNvSpPr>
            <a:spLocks noGrp="1"/>
          </p:cNvSpPr>
          <p:nvPr>
            <p:ph type="title"/>
          </p:nvPr>
        </p:nvSpPr>
        <p:spPr/>
        <p:txBody>
          <a:bodyPr/>
          <a:lstStyle/>
          <a:p>
            <a:r>
              <a:rPr lang="en-US" dirty="0"/>
              <a:t>Transformation = Changed Thinking</a:t>
            </a:r>
          </a:p>
        </p:txBody>
      </p:sp>
      <p:sp>
        <p:nvSpPr>
          <p:cNvPr id="4" name="Content Placeholder 3">
            <a:extLst>
              <a:ext uri="{FF2B5EF4-FFF2-40B4-BE49-F238E27FC236}">
                <a16:creationId xmlns:a16="http://schemas.microsoft.com/office/drawing/2014/main" id="{4FEB63C9-08CC-170E-52B0-84D8A3488733}"/>
              </a:ext>
            </a:extLst>
          </p:cNvPr>
          <p:cNvSpPr>
            <a:spLocks noGrp="1"/>
          </p:cNvSpPr>
          <p:nvPr>
            <p:ph idx="10"/>
          </p:nvPr>
        </p:nvSpPr>
        <p:spPr>
          <a:xfrm>
            <a:off x="1195500" y="2433310"/>
            <a:ext cx="7221477" cy="2435552"/>
          </a:xfrm>
        </p:spPr>
        <p:txBody>
          <a:bodyPr anchor="ctr"/>
          <a:lstStyle/>
          <a:p>
            <a:r>
              <a:rPr lang="en-US" sz="4000" dirty="0"/>
              <a:t>let God transform you into a new person by changing the way you think. </a:t>
            </a:r>
            <a:br>
              <a:rPr lang="en-US" sz="2000" dirty="0"/>
            </a:br>
            <a:r>
              <a:rPr lang="en-US" sz="2800" b="1" dirty="0"/>
              <a:t>- Romans 12:2b</a:t>
            </a:r>
            <a:endParaRPr lang="en-US" sz="2000" b="1" dirty="0"/>
          </a:p>
        </p:txBody>
      </p:sp>
    </p:spTree>
    <p:extLst>
      <p:ext uri="{BB962C8B-B14F-4D97-AF65-F5344CB8AC3E}">
        <p14:creationId xmlns:p14="http://schemas.microsoft.com/office/powerpoint/2010/main" val="1531186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3E5692-6825-7983-F73B-8FCDC95A2F64}"/>
              </a:ext>
            </a:extLst>
          </p:cNvPr>
          <p:cNvSpPr>
            <a:spLocks noGrp="1"/>
          </p:cNvSpPr>
          <p:nvPr>
            <p:ph idx="1"/>
          </p:nvPr>
        </p:nvSpPr>
        <p:spPr>
          <a:xfrm>
            <a:off x="779489" y="1113120"/>
            <a:ext cx="3245370" cy="610749"/>
          </a:xfrm>
        </p:spPr>
        <p:txBody>
          <a:bodyPr/>
          <a:lstStyle/>
          <a:p>
            <a:pPr marL="0" indent="0">
              <a:buNone/>
            </a:pPr>
            <a:r>
              <a:rPr lang="en-US" dirty="0">
                <a:latin typeface="D-DIN Condensed" panose="020B0504030202030204" pitchFamily="34" charset="77"/>
              </a:rPr>
              <a:t>ABOUT</a:t>
            </a:r>
          </a:p>
        </p:txBody>
      </p:sp>
      <p:sp>
        <p:nvSpPr>
          <p:cNvPr id="3" name="Title 2">
            <a:extLst>
              <a:ext uri="{FF2B5EF4-FFF2-40B4-BE49-F238E27FC236}">
                <a16:creationId xmlns:a16="http://schemas.microsoft.com/office/drawing/2014/main" id="{88A1A43F-EF61-1007-5664-8A0D5EC7F797}"/>
              </a:ext>
            </a:extLst>
          </p:cNvPr>
          <p:cNvSpPr>
            <a:spLocks noGrp="1"/>
          </p:cNvSpPr>
          <p:nvPr>
            <p:ph type="title"/>
          </p:nvPr>
        </p:nvSpPr>
        <p:spPr>
          <a:xfrm>
            <a:off x="457200" y="243687"/>
            <a:ext cx="8229600" cy="610753"/>
          </a:xfrm>
        </p:spPr>
        <p:txBody>
          <a:bodyPr/>
          <a:lstStyle/>
          <a:p>
            <a:r>
              <a:rPr lang="en-US" dirty="0">
                <a:latin typeface="D-DIN Condensed" panose="020B0504030202030204" pitchFamily="34" charset="77"/>
              </a:rPr>
              <a:t>CHRISTIANS CHANGE THEIR THINKING</a:t>
            </a:r>
          </a:p>
        </p:txBody>
      </p:sp>
      <p:cxnSp>
        <p:nvCxnSpPr>
          <p:cNvPr id="5" name="Straight Connector 4">
            <a:extLst>
              <a:ext uri="{FF2B5EF4-FFF2-40B4-BE49-F238E27FC236}">
                <a16:creationId xmlns:a16="http://schemas.microsoft.com/office/drawing/2014/main" id="{46D27ED8-B5DD-BD8E-8021-F0A6582CB737}"/>
              </a:ext>
            </a:extLst>
          </p:cNvPr>
          <p:cNvCxnSpPr/>
          <p:nvPr/>
        </p:nvCxnSpPr>
        <p:spPr>
          <a:xfrm>
            <a:off x="700790" y="1723869"/>
            <a:ext cx="7742420" cy="0"/>
          </a:xfrm>
          <a:prstGeom prst="line">
            <a:avLst/>
          </a:prstGeom>
          <a:ln w="38100"/>
          <a:effectLst/>
        </p:spPr>
        <p:style>
          <a:lnRef idx="2">
            <a:schemeClr val="accent1"/>
          </a:lnRef>
          <a:fillRef idx="0">
            <a:schemeClr val="accent1"/>
          </a:fillRef>
          <a:effectRef idx="1">
            <a:schemeClr val="accent1"/>
          </a:effectRef>
          <a:fontRef idx="minor">
            <a:schemeClr val="tx1"/>
          </a:fontRef>
        </p:style>
      </p:cxnSp>
      <p:sp>
        <p:nvSpPr>
          <p:cNvPr id="6" name="Content Placeholder 1">
            <a:extLst>
              <a:ext uri="{FF2B5EF4-FFF2-40B4-BE49-F238E27FC236}">
                <a16:creationId xmlns:a16="http://schemas.microsoft.com/office/drawing/2014/main" id="{A38F550B-950C-47FF-55C0-14C3A43023E0}"/>
              </a:ext>
            </a:extLst>
          </p:cNvPr>
          <p:cNvSpPr txBox="1">
            <a:spLocks/>
          </p:cNvSpPr>
          <p:nvPr/>
        </p:nvSpPr>
        <p:spPr>
          <a:xfrm>
            <a:off x="3696951" y="1105892"/>
            <a:ext cx="4858045" cy="610749"/>
          </a:xfrm>
          <a:prstGeom prst="rect">
            <a:avLst/>
          </a:prstGeom>
        </p:spPr>
        <p:txBody>
          <a:bodyPr/>
          <a:lstStyle>
            <a:lvl1pPr marL="342900" indent="-342900" algn="l" defTabSz="457200" rtl="0" eaLnBrk="1" latinLnBrk="0" hangingPunct="1">
              <a:spcBef>
                <a:spcPct val="20000"/>
              </a:spcBef>
              <a:buFont typeface="Arial"/>
              <a:buChar char="•"/>
              <a:defRPr sz="3200" b="0" i="0" kern="1200">
                <a:solidFill>
                  <a:srgbClr val="FFFFFF"/>
                </a:solidFill>
                <a:latin typeface="Lato" panose="020F0502020204030203" pitchFamily="34" charset="0"/>
                <a:ea typeface="Lato" panose="020F0502020204030203" pitchFamily="34" charset="0"/>
                <a:cs typeface="Lato" panose="020F0502020204030203" pitchFamily="34" charset="0"/>
              </a:defRPr>
            </a:lvl1pPr>
            <a:lvl2pPr marL="742950" indent="-285750" algn="l" defTabSz="457200" rtl="0" eaLnBrk="1" latinLnBrk="0" hangingPunct="1">
              <a:spcBef>
                <a:spcPct val="20000"/>
              </a:spcBef>
              <a:buFont typeface="Arial"/>
              <a:buChar char="–"/>
              <a:defRPr sz="2800" b="0" i="0" kern="1200">
                <a:solidFill>
                  <a:srgbClr val="FFFFFF"/>
                </a:solidFill>
                <a:latin typeface="Lato" panose="020F0502020204030203" pitchFamily="34" charset="0"/>
                <a:ea typeface="Lato" panose="020F0502020204030203" pitchFamily="34" charset="0"/>
                <a:cs typeface="Lato" panose="020F0502020204030203" pitchFamily="34" charset="0"/>
              </a:defRPr>
            </a:lvl2pPr>
            <a:lvl3pPr marL="1143000" indent="-228600" algn="l" defTabSz="457200" rtl="0" eaLnBrk="1" latinLnBrk="0" hangingPunct="1">
              <a:spcBef>
                <a:spcPct val="20000"/>
              </a:spcBef>
              <a:buFont typeface="Arial"/>
              <a:buChar char="•"/>
              <a:defRPr sz="2400" b="0" i="0" kern="1200">
                <a:solidFill>
                  <a:srgbClr val="FFFFFF"/>
                </a:solidFill>
                <a:latin typeface="Lato" panose="020F0502020204030203" pitchFamily="34" charset="0"/>
                <a:ea typeface="Lato" panose="020F0502020204030203" pitchFamily="34" charset="0"/>
                <a:cs typeface="Lato" panose="020F0502020204030203" pitchFamily="34" charset="0"/>
              </a:defRPr>
            </a:lvl3pPr>
            <a:lvl4pPr marL="1600200" indent="-228600" algn="l" defTabSz="457200" rtl="0" eaLnBrk="1" latinLnBrk="0" hangingPunct="1">
              <a:spcBef>
                <a:spcPct val="20000"/>
              </a:spcBef>
              <a:buFont typeface="Arial"/>
              <a:buChar char="–"/>
              <a:defRPr sz="2000" b="0" i="0" kern="1200">
                <a:solidFill>
                  <a:srgbClr val="FFFFFF"/>
                </a:solidFill>
                <a:latin typeface="Lato" panose="020F0502020204030203" pitchFamily="34" charset="0"/>
                <a:ea typeface="Lato" panose="020F0502020204030203" pitchFamily="34" charset="0"/>
                <a:cs typeface="Lato" panose="020F0502020204030203" pitchFamily="34" charset="0"/>
              </a:defRPr>
            </a:lvl4pPr>
            <a:lvl5pPr marL="2057400" indent="-228600" algn="l" defTabSz="457200" rtl="0" eaLnBrk="1" latinLnBrk="0" hangingPunct="1">
              <a:spcBef>
                <a:spcPct val="20000"/>
              </a:spcBef>
              <a:buFont typeface="Arial"/>
              <a:buChar char="»"/>
              <a:defRPr sz="2000" b="0" i="0" kern="1200">
                <a:solidFill>
                  <a:srgbClr val="FFFFFF"/>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latin typeface="D-DIN Condensed" panose="020B0504030202030204" pitchFamily="34" charset="77"/>
              </a:rPr>
              <a:t>FROM  			TO</a:t>
            </a:r>
          </a:p>
        </p:txBody>
      </p:sp>
      <p:sp>
        <p:nvSpPr>
          <p:cNvPr id="7" name="TextBox 6">
            <a:extLst>
              <a:ext uri="{FF2B5EF4-FFF2-40B4-BE49-F238E27FC236}">
                <a16:creationId xmlns:a16="http://schemas.microsoft.com/office/drawing/2014/main" id="{768C72C2-C71F-DF3F-97F6-D28E2B2F2A5A}"/>
              </a:ext>
            </a:extLst>
          </p:cNvPr>
          <p:cNvSpPr txBox="1"/>
          <p:nvPr/>
        </p:nvSpPr>
        <p:spPr>
          <a:xfrm>
            <a:off x="779489" y="1954467"/>
            <a:ext cx="2563318" cy="2870016"/>
          </a:xfrm>
          <a:prstGeom prst="rect">
            <a:avLst/>
          </a:prstGeom>
          <a:noFill/>
        </p:spPr>
        <p:txBody>
          <a:bodyPr wrap="square" rtlCol="0">
            <a:spAutoFit/>
          </a:bodyPr>
          <a:lstStyle/>
          <a:p>
            <a:pPr>
              <a:spcAft>
                <a:spcPts val="300"/>
              </a:spcAft>
            </a:pPr>
            <a:r>
              <a:rPr lang="en-US" sz="2800" dirty="0">
                <a:latin typeface="Lato" panose="020F0502020204030203" pitchFamily="34" charset="0"/>
                <a:ea typeface="Lato" panose="020F0502020204030203" pitchFamily="34" charset="0"/>
                <a:cs typeface="Lato" panose="020F0502020204030203" pitchFamily="34" charset="0"/>
              </a:rPr>
              <a:t>Self</a:t>
            </a:r>
          </a:p>
          <a:p>
            <a:pPr>
              <a:spcAft>
                <a:spcPts val="300"/>
              </a:spcAft>
            </a:pPr>
            <a:r>
              <a:rPr lang="en-US" sz="2800" dirty="0">
                <a:latin typeface="Lato" panose="020F0502020204030203" pitchFamily="34" charset="0"/>
                <a:ea typeface="Lato" panose="020F0502020204030203" pitchFamily="34" charset="0"/>
                <a:cs typeface="Lato" panose="020F0502020204030203" pitchFamily="34" charset="0"/>
              </a:rPr>
              <a:t>Church</a:t>
            </a:r>
          </a:p>
          <a:p>
            <a:pPr>
              <a:spcAft>
                <a:spcPts val="300"/>
              </a:spcAft>
            </a:pPr>
            <a:r>
              <a:rPr lang="en-US" sz="2800" dirty="0">
                <a:latin typeface="Lato" panose="020F0502020204030203" pitchFamily="34" charset="0"/>
                <a:ea typeface="Lato" panose="020F0502020204030203" pitchFamily="34" charset="0"/>
                <a:cs typeface="Lato" panose="020F0502020204030203" pitchFamily="34" charset="0"/>
              </a:rPr>
              <a:t>Abilities </a:t>
            </a:r>
          </a:p>
          <a:p>
            <a:pPr>
              <a:spcAft>
                <a:spcPts val="300"/>
              </a:spcAft>
            </a:pPr>
            <a:r>
              <a:rPr lang="en-US" sz="2800" dirty="0">
                <a:latin typeface="Lato" panose="020F0502020204030203" pitchFamily="34" charset="0"/>
                <a:ea typeface="Lato" panose="020F0502020204030203" pitchFamily="34" charset="0"/>
                <a:cs typeface="Lato" panose="020F0502020204030203" pitchFamily="34" charset="0"/>
              </a:rPr>
              <a:t>Other people</a:t>
            </a:r>
          </a:p>
          <a:p>
            <a:pPr>
              <a:spcAft>
                <a:spcPts val="300"/>
              </a:spcAft>
            </a:pPr>
            <a:r>
              <a:rPr lang="en-US" sz="2800" dirty="0">
                <a:latin typeface="Lato" panose="020F0502020204030203" pitchFamily="34" charset="0"/>
                <a:ea typeface="Lato" panose="020F0502020204030203" pitchFamily="34" charset="0"/>
                <a:cs typeface="Lato" panose="020F0502020204030203" pitchFamily="34" charset="0"/>
              </a:rPr>
              <a:t>Trouble</a:t>
            </a:r>
          </a:p>
          <a:p>
            <a:pPr>
              <a:spcAft>
                <a:spcPts val="300"/>
              </a:spcAft>
            </a:pPr>
            <a:r>
              <a:rPr lang="en-US" sz="2800" dirty="0">
                <a:latin typeface="Lato" panose="020F0502020204030203" pitchFamily="34" charset="0"/>
                <a:ea typeface="Lato" panose="020F0502020204030203" pitchFamily="34" charset="0"/>
                <a:cs typeface="Lato" panose="020F0502020204030203" pitchFamily="34" charset="0"/>
              </a:rPr>
              <a:t>Enemies</a:t>
            </a:r>
          </a:p>
        </p:txBody>
      </p:sp>
      <p:sp>
        <p:nvSpPr>
          <p:cNvPr id="8" name="TextBox 7">
            <a:extLst>
              <a:ext uri="{FF2B5EF4-FFF2-40B4-BE49-F238E27FC236}">
                <a16:creationId xmlns:a16="http://schemas.microsoft.com/office/drawing/2014/main" id="{0FB880EF-A3D6-9B08-1838-D227E27A5D30}"/>
              </a:ext>
            </a:extLst>
          </p:cNvPr>
          <p:cNvSpPr txBox="1"/>
          <p:nvPr/>
        </p:nvSpPr>
        <p:spPr>
          <a:xfrm>
            <a:off x="3696951" y="1998426"/>
            <a:ext cx="5447049" cy="2708434"/>
          </a:xfrm>
          <a:prstGeom prst="rect">
            <a:avLst/>
          </a:prstGeom>
          <a:noFill/>
        </p:spPr>
        <p:txBody>
          <a:bodyPr wrap="square" rtlCol="0">
            <a:spAutoFit/>
          </a:bodyPr>
          <a:lstStyle/>
          <a:p>
            <a:pPr>
              <a:spcAft>
                <a:spcPts val="1200"/>
              </a:spcAft>
            </a:pPr>
            <a:r>
              <a:rPr lang="en-US" sz="2000" dirty="0">
                <a:latin typeface="Lato" panose="020F0502020204030203" pitchFamily="34" charset="0"/>
                <a:ea typeface="Lato" panose="020F0502020204030203" pitchFamily="34" charset="0"/>
                <a:cs typeface="Lato" panose="020F0502020204030203" pitchFamily="34" charset="0"/>
              </a:rPr>
              <a:t>Pride 				– Humility </a:t>
            </a:r>
          </a:p>
          <a:p>
            <a:pPr>
              <a:spcAft>
                <a:spcPts val="1200"/>
              </a:spcAft>
            </a:pPr>
            <a:r>
              <a:rPr lang="en-US" sz="2000" dirty="0">
                <a:latin typeface="Lato" panose="020F0502020204030203" pitchFamily="34" charset="0"/>
                <a:ea typeface="Lato" panose="020F0502020204030203" pitchFamily="34" charset="0"/>
                <a:cs typeface="Lato" panose="020F0502020204030203" pitchFamily="34" charset="0"/>
              </a:rPr>
              <a:t>Independence 		– Belonging</a:t>
            </a:r>
          </a:p>
          <a:p>
            <a:pPr>
              <a:spcAft>
                <a:spcPts val="1200"/>
              </a:spcAft>
            </a:pPr>
            <a:r>
              <a:rPr lang="en-US" sz="2000" dirty="0">
                <a:latin typeface="Lato" panose="020F0502020204030203" pitchFamily="34" charset="0"/>
                <a:ea typeface="Lato" panose="020F0502020204030203" pitchFamily="34" charset="0"/>
                <a:cs typeface="Lato" panose="020F0502020204030203" pitchFamily="34" charset="0"/>
              </a:rPr>
              <a:t>Self-promotion		– Service</a:t>
            </a:r>
          </a:p>
          <a:p>
            <a:pPr>
              <a:spcAft>
                <a:spcPts val="1200"/>
              </a:spcAft>
            </a:pPr>
            <a:r>
              <a:rPr lang="en-US" sz="2000" dirty="0">
                <a:latin typeface="Lato" panose="020F0502020204030203" pitchFamily="34" charset="0"/>
                <a:ea typeface="Lato" panose="020F0502020204030203" pitchFamily="34" charset="0"/>
                <a:cs typeface="Lato" panose="020F0502020204030203" pitchFamily="34" charset="0"/>
              </a:rPr>
              <a:t>Selfishness			– Love</a:t>
            </a:r>
          </a:p>
          <a:p>
            <a:pPr>
              <a:spcAft>
                <a:spcPts val="1200"/>
              </a:spcAft>
            </a:pPr>
            <a:r>
              <a:rPr lang="en-US" sz="2000" dirty="0">
                <a:latin typeface="Lato" panose="020F0502020204030203" pitchFamily="34" charset="0"/>
                <a:ea typeface="Lato" panose="020F0502020204030203" pitchFamily="34" charset="0"/>
                <a:cs typeface="Lato" panose="020F0502020204030203" pitchFamily="34" charset="0"/>
              </a:rPr>
              <a:t>Despair				– Hope/Patience/Prayer</a:t>
            </a:r>
          </a:p>
          <a:p>
            <a:pPr>
              <a:spcAft>
                <a:spcPts val="1200"/>
              </a:spcAft>
            </a:pPr>
            <a:r>
              <a:rPr lang="en-US" sz="2000" dirty="0">
                <a:latin typeface="Lato" panose="020F0502020204030203" pitchFamily="34" charset="0"/>
                <a:ea typeface="Lato" panose="020F0502020204030203" pitchFamily="34" charset="0"/>
                <a:cs typeface="Lato" panose="020F0502020204030203" pitchFamily="34" charset="0"/>
              </a:rPr>
              <a:t>Revenge			– Mercy/Trust in God</a:t>
            </a:r>
          </a:p>
        </p:txBody>
      </p:sp>
      <p:cxnSp>
        <p:nvCxnSpPr>
          <p:cNvPr id="10" name="Straight Connector 9">
            <a:extLst>
              <a:ext uri="{FF2B5EF4-FFF2-40B4-BE49-F238E27FC236}">
                <a16:creationId xmlns:a16="http://schemas.microsoft.com/office/drawing/2014/main" id="{B3E8EB71-1D05-C08B-3DAD-3AEDE97F4CAA}"/>
              </a:ext>
            </a:extLst>
          </p:cNvPr>
          <p:cNvCxnSpPr/>
          <p:nvPr/>
        </p:nvCxnSpPr>
        <p:spPr>
          <a:xfrm>
            <a:off x="3367520" y="1411267"/>
            <a:ext cx="0" cy="3407868"/>
          </a:xfrm>
          <a:prstGeom prst="line">
            <a:avLst/>
          </a:prstGeom>
          <a:ln w="38100"/>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2322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09458-4ADA-AAE7-5B45-A650F9592B4B}"/>
              </a:ext>
            </a:extLst>
          </p:cNvPr>
          <p:cNvSpPr>
            <a:spLocks noGrp="1"/>
          </p:cNvSpPr>
          <p:nvPr>
            <p:ph type="title"/>
          </p:nvPr>
        </p:nvSpPr>
        <p:spPr>
          <a:xfrm>
            <a:off x="1280160" y="0"/>
            <a:ext cx="6867062" cy="5143500"/>
          </a:xfrm>
        </p:spPr>
        <p:txBody>
          <a:bodyPr>
            <a:noAutofit/>
          </a:bodyPr>
          <a:lstStyle/>
          <a:p>
            <a:pPr algn="ctr"/>
            <a:r>
              <a:rPr lang="en-US" sz="3600" dirty="0"/>
              <a:t>Changed thinking</a:t>
            </a:r>
            <a:br>
              <a:rPr lang="en-US" sz="3600" dirty="0"/>
            </a:br>
            <a:r>
              <a:rPr lang="en-US" sz="3600" dirty="0"/>
              <a:t>↓</a:t>
            </a:r>
            <a:br>
              <a:rPr lang="en-US" sz="3600" dirty="0"/>
            </a:br>
            <a:r>
              <a:rPr lang="en-US" sz="3600" dirty="0"/>
              <a:t>Values</a:t>
            </a:r>
            <a:br>
              <a:rPr lang="en-US" sz="3600" dirty="0"/>
            </a:br>
            <a:r>
              <a:rPr lang="en-US" sz="3600" dirty="0"/>
              <a:t>↓</a:t>
            </a:r>
            <a:br>
              <a:rPr lang="en-US" sz="3600" dirty="0"/>
            </a:br>
            <a:r>
              <a:rPr lang="en-US" sz="3600" dirty="0"/>
              <a:t>Responses</a:t>
            </a:r>
            <a:br>
              <a:rPr lang="en-US" sz="3600" dirty="0"/>
            </a:br>
            <a:r>
              <a:rPr lang="en-US" sz="3600" dirty="0"/>
              <a:t>↓</a:t>
            </a:r>
            <a:br>
              <a:rPr lang="en-US" sz="3600" dirty="0"/>
            </a:br>
            <a:r>
              <a:rPr lang="en-US" sz="3600" dirty="0"/>
              <a:t>Behavior</a:t>
            </a:r>
          </a:p>
        </p:txBody>
      </p:sp>
    </p:spTree>
    <p:extLst>
      <p:ext uri="{BB962C8B-B14F-4D97-AF65-F5344CB8AC3E}">
        <p14:creationId xmlns:p14="http://schemas.microsoft.com/office/powerpoint/2010/main" val="378080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DCBD9-63C5-FD9F-881A-A30C4E5688A7}"/>
              </a:ext>
            </a:extLst>
          </p:cNvPr>
          <p:cNvSpPr>
            <a:spLocks noGrp="1"/>
          </p:cNvSpPr>
          <p:nvPr>
            <p:ph type="title"/>
          </p:nvPr>
        </p:nvSpPr>
        <p:spPr>
          <a:xfrm>
            <a:off x="1359242" y="0"/>
            <a:ext cx="7389341" cy="5143500"/>
          </a:xfrm>
        </p:spPr>
        <p:txBody>
          <a:bodyPr>
            <a:normAutofit/>
          </a:bodyPr>
          <a:lstStyle/>
          <a:p>
            <a:r>
              <a:rPr lang="en-US" sz="4800" dirty="0"/>
              <a:t>Spiritual Growth ≠ </a:t>
            </a:r>
            <a:br>
              <a:rPr lang="en-US" sz="4800" dirty="0"/>
            </a:br>
            <a:r>
              <a:rPr lang="en-US" sz="4800" b="0" dirty="0"/>
              <a:t>I need to act differently</a:t>
            </a:r>
            <a:br>
              <a:rPr lang="en-US" sz="4800" dirty="0"/>
            </a:br>
            <a:br>
              <a:rPr lang="en-US" sz="4000" dirty="0"/>
            </a:br>
            <a:r>
              <a:rPr lang="en-US" sz="4800" dirty="0"/>
              <a:t>Spiritual Growth = </a:t>
            </a:r>
            <a:br>
              <a:rPr lang="en-US" sz="4800" dirty="0"/>
            </a:br>
            <a:r>
              <a:rPr lang="en-US" sz="4800" b="0" dirty="0"/>
              <a:t>I need to </a:t>
            </a:r>
            <a:r>
              <a:rPr lang="en-US" sz="4800" b="0" u="sng" dirty="0"/>
              <a:t>think</a:t>
            </a:r>
            <a:r>
              <a:rPr lang="en-US" sz="4800" b="0" dirty="0"/>
              <a:t> differently</a:t>
            </a:r>
          </a:p>
        </p:txBody>
      </p:sp>
    </p:spTree>
    <p:extLst>
      <p:ext uri="{BB962C8B-B14F-4D97-AF65-F5344CB8AC3E}">
        <p14:creationId xmlns:p14="http://schemas.microsoft.com/office/powerpoint/2010/main" val="184045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5EF4-D232-2E7B-43DA-81324DAE1C2B}"/>
              </a:ext>
            </a:extLst>
          </p:cNvPr>
          <p:cNvSpPr>
            <a:spLocks noGrp="1"/>
          </p:cNvSpPr>
          <p:nvPr>
            <p:ph type="title"/>
          </p:nvPr>
        </p:nvSpPr>
        <p:spPr>
          <a:xfrm>
            <a:off x="1820562" y="0"/>
            <a:ext cx="6665070" cy="5143500"/>
          </a:xfrm>
        </p:spPr>
        <p:txBody>
          <a:bodyPr>
            <a:normAutofit/>
          </a:bodyPr>
          <a:lstStyle/>
          <a:p>
            <a:r>
              <a:rPr lang="en-US" sz="6000" dirty="0"/>
              <a:t>God begins with </a:t>
            </a:r>
            <a:br>
              <a:rPr lang="en-US" sz="6000" dirty="0"/>
            </a:br>
            <a:r>
              <a:rPr lang="en-US" sz="6000" dirty="0"/>
              <a:t>the mind and </a:t>
            </a:r>
            <a:br>
              <a:rPr lang="en-US" sz="6000" dirty="0"/>
            </a:br>
            <a:r>
              <a:rPr lang="en-US" sz="6000" dirty="0"/>
              <a:t>works forward.</a:t>
            </a:r>
          </a:p>
        </p:txBody>
      </p:sp>
    </p:spTree>
    <p:extLst>
      <p:ext uri="{BB962C8B-B14F-4D97-AF65-F5344CB8AC3E}">
        <p14:creationId xmlns:p14="http://schemas.microsoft.com/office/powerpoint/2010/main" val="195220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19D888-CEA1-2BA3-41B7-814F40B222A5}"/>
              </a:ext>
            </a:extLst>
          </p:cNvPr>
          <p:cNvSpPr>
            <a:spLocks noGrp="1"/>
          </p:cNvSpPr>
          <p:nvPr>
            <p:ph idx="1"/>
          </p:nvPr>
        </p:nvSpPr>
        <p:spPr>
          <a:xfrm>
            <a:off x="457200" y="1614616"/>
            <a:ext cx="8229600" cy="3215304"/>
          </a:xfrm>
        </p:spPr>
        <p:txBody>
          <a:bodyPr/>
          <a:lstStyle/>
          <a:p>
            <a:pPr marL="0" indent="0">
              <a:buNone/>
            </a:pPr>
            <a:r>
              <a:rPr lang="en-US" sz="4000" dirty="0"/>
              <a:t>Instead of,</a:t>
            </a:r>
            <a:br>
              <a:rPr lang="en-US" sz="4000" dirty="0"/>
            </a:br>
            <a:r>
              <a:rPr lang="en-US" sz="3800" b="1" dirty="0"/>
              <a:t>“What do I need to stop doing?”</a:t>
            </a:r>
          </a:p>
          <a:p>
            <a:pPr marL="0" indent="0">
              <a:buNone/>
            </a:pPr>
            <a:endParaRPr lang="en-US" sz="1800" dirty="0"/>
          </a:p>
          <a:p>
            <a:pPr marL="0" indent="0">
              <a:buNone/>
            </a:pPr>
            <a:r>
              <a:rPr lang="en-US" sz="4000" dirty="0"/>
              <a:t>Perhaps it is,</a:t>
            </a:r>
            <a:br>
              <a:rPr lang="en-US" sz="4000" dirty="0"/>
            </a:br>
            <a:r>
              <a:rPr lang="en-US" sz="3800" b="1" dirty="0"/>
              <a:t>“What do I need to start believing?”</a:t>
            </a:r>
          </a:p>
        </p:txBody>
      </p:sp>
      <p:sp>
        <p:nvSpPr>
          <p:cNvPr id="3" name="Title 2">
            <a:extLst>
              <a:ext uri="{FF2B5EF4-FFF2-40B4-BE49-F238E27FC236}">
                <a16:creationId xmlns:a16="http://schemas.microsoft.com/office/drawing/2014/main" id="{EC0B4A9B-98CD-BDF8-5243-D83159CA8973}"/>
              </a:ext>
            </a:extLst>
          </p:cNvPr>
          <p:cNvSpPr>
            <a:spLocks noGrp="1"/>
          </p:cNvSpPr>
          <p:nvPr>
            <p:ph type="title"/>
          </p:nvPr>
        </p:nvSpPr>
        <p:spPr/>
        <p:txBody>
          <a:bodyPr/>
          <a:lstStyle/>
          <a:p>
            <a:r>
              <a:rPr lang="en-US" dirty="0"/>
              <a:t>Invitation</a:t>
            </a:r>
          </a:p>
        </p:txBody>
      </p:sp>
    </p:spTree>
    <p:extLst>
      <p:ext uri="{BB962C8B-B14F-4D97-AF65-F5344CB8AC3E}">
        <p14:creationId xmlns:p14="http://schemas.microsoft.com/office/powerpoint/2010/main" val="302664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F086-B84B-F7D7-5CCE-B6397CCEE8DB}"/>
              </a:ext>
            </a:extLst>
          </p:cNvPr>
          <p:cNvSpPr>
            <a:spLocks noGrp="1"/>
          </p:cNvSpPr>
          <p:nvPr>
            <p:ph type="title"/>
          </p:nvPr>
        </p:nvSpPr>
        <p:spPr>
          <a:xfrm>
            <a:off x="1540476" y="0"/>
            <a:ext cx="6945156" cy="5143500"/>
          </a:xfrm>
        </p:spPr>
        <p:txBody>
          <a:bodyPr>
            <a:normAutofit/>
          </a:bodyPr>
          <a:lstStyle/>
          <a:p>
            <a:r>
              <a:rPr lang="en-US" sz="4800" b="0" dirty="0"/>
              <a:t>God wants to transform us into different people and that transformation begins by changing the way we </a:t>
            </a:r>
            <a:r>
              <a:rPr lang="en-US" sz="4800" dirty="0"/>
              <a:t>think!</a:t>
            </a:r>
          </a:p>
        </p:txBody>
      </p:sp>
    </p:spTree>
    <p:extLst>
      <p:ext uri="{BB962C8B-B14F-4D97-AF65-F5344CB8AC3E}">
        <p14:creationId xmlns:p14="http://schemas.microsoft.com/office/powerpoint/2010/main" val="259415187"/>
      </p:ext>
    </p:extLst>
  </p:cSld>
  <p:clrMapOvr>
    <a:masterClrMapping/>
  </p:clrMapOvr>
</p:sld>
</file>

<file path=ppt/theme/theme1.xml><?xml version="1.0" encoding="utf-8"?>
<a:theme xmlns:a="http://schemas.openxmlformats.org/drawingml/2006/main" name="Office Theme">
  <a:themeElements>
    <a:clrScheme name="All White">
      <a:dk1>
        <a:srgbClr val="FFFFFF"/>
      </a:dk1>
      <a:lt1>
        <a:srgbClr val="FFFFFF"/>
      </a:lt1>
      <a:dk2>
        <a:srgbClr val="FFFFFF"/>
      </a:dk2>
      <a:lt2>
        <a:srgbClr val="F8F8F8"/>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76200"/>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2479</TotalTime>
  <Words>535</Words>
  <Application>Microsoft Macintosh PowerPoint</Application>
  <PresentationFormat>On-screen Show (16:9)</PresentationFormat>
  <Paragraphs>57</Paragraphs>
  <Slides>19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Calibri</vt:lpstr>
      <vt:lpstr>D-DIN CONDENSED</vt:lpstr>
      <vt:lpstr>D-DIN CONDENSED</vt:lpstr>
      <vt:lpstr>DIN Condensed</vt:lpstr>
      <vt:lpstr>Lato</vt:lpstr>
      <vt:lpstr>Lato Black</vt:lpstr>
      <vt:lpstr>Lato Medium</vt:lpstr>
      <vt:lpstr>Lato Regular</vt:lpstr>
      <vt:lpstr>Office Theme</vt:lpstr>
      <vt:lpstr>Spiritual Transformation</vt:lpstr>
      <vt:lpstr>INTRODUCTION  Personal Change ≠  Personal Will Power</vt:lpstr>
      <vt:lpstr>PowerPoint Presentation</vt:lpstr>
      <vt:lpstr>PowerPoint Presentation</vt:lpstr>
      <vt:lpstr>Transformation = Changed Thinking</vt:lpstr>
      <vt:lpstr>Transformation = Changed Thinking</vt:lpstr>
      <vt:lpstr>Transformation = Changed Thinking</vt:lpstr>
      <vt:lpstr>PowerPoint Presentation</vt:lpstr>
      <vt:lpstr>Transformation = Changed Thinking</vt:lpstr>
      <vt:lpstr>Transformation = Changed Thinking</vt:lpstr>
      <vt:lpstr>Transformation = Changed Thinking</vt:lpstr>
      <vt:lpstr>PowerPoint Presentation</vt:lpstr>
      <vt:lpstr>Transformation = Changed Thinking</vt:lpstr>
      <vt:lpstr>CHRISTIANS CHANGE THEIR THINKING</vt:lpstr>
      <vt:lpstr>Changed thinking ↓ Values ↓ Responses ↓ Behavior</vt:lpstr>
      <vt:lpstr>Spiritual Growth ≠  I need to act differently  Spiritual Growth =  I need to think differently</vt:lpstr>
      <vt:lpstr>God begins with  the mind and  works forward.</vt:lpstr>
      <vt:lpstr>Invitation</vt:lpstr>
      <vt:lpstr>God wants to transform us into different people and that transformation begins by changing the way we think!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HalBook</dc:creator>
  <cp:lastModifiedBy>Hal Gatewood</cp:lastModifiedBy>
  <cp:revision>693</cp:revision>
  <dcterms:created xsi:type="dcterms:W3CDTF">2014-03-24T02:15:36Z</dcterms:created>
  <dcterms:modified xsi:type="dcterms:W3CDTF">2026-09-28T14:35:10Z</dcterms:modified>
</cp:coreProperties>
</file>