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70A8"/>
    <a:srgbClr val="FFDA00"/>
    <a:srgbClr val="FDEDA9"/>
    <a:srgbClr val="FFFDFB"/>
    <a:srgbClr val="FBFFFF"/>
    <a:srgbClr val="BCA021"/>
    <a:srgbClr val="475E67"/>
    <a:srgbClr val="0870A9"/>
    <a:srgbClr val="EFEFEF"/>
    <a:srgbClr val="0E5B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64"/>
    <p:restoredTop sz="96351"/>
  </p:normalViewPr>
  <p:slideViewPr>
    <p:cSldViewPr snapToGrid="0" snapToObjects="1">
      <p:cViewPr varScale="1">
        <p:scale>
          <a:sx n="168" d="100"/>
          <a:sy n="168" d="100"/>
        </p:scale>
        <p:origin x="536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CB42A-6D9E-5D4F-A10F-D140AB4D9056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B1413-5431-664C-B5CF-5013A1865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24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07380" y="1644562"/>
            <a:ext cx="7387683" cy="260476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9000"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Title of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7A64D-2B70-1C42-B8B7-7DF9E761F5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07380" y="4323673"/>
            <a:ext cx="7387683" cy="492125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>
              <a:buNone/>
              <a:defRPr sz="2000" b="1" i="0">
                <a:latin typeface="D-DIN CONDENSED" panose="020B050403020203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</p:spTree>
    <p:extLst>
      <p:ext uri="{BB962C8B-B14F-4D97-AF65-F5344CB8AC3E}">
        <p14:creationId xmlns:p14="http://schemas.microsoft.com/office/powerpoint/2010/main" val="347977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347619"/>
            <a:ext cx="7772400" cy="36931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3600" b="0" i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685800" y="4287308"/>
            <a:ext cx="7772400" cy="4603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800" b="1" i="0" baseline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- Bible Verse 3:15</a:t>
            </a:r>
          </a:p>
        </p:txBody>
      </p:sp>
    </p:spTree>
    <p:extLst>
      <p:ext uri="{BB962C8B-B14F-4D97-AF65-F5344CB8AC3E}">
        <p14:creationId xmlns:p14="http://schemas.microsoft.com/office/powerpoint/2010/main" val="271852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9888"/>
            <a:ext cx="8229600" cy="344003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3695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1878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0494"/>
            <a:ext cx="8229600" cy="26694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13580"/>
            <a:ext cx="8229600" cy="1339009"/>
          </a:xfrm>
          <a:prstGeom prst="rect">
            <a:avLst/>
          </a:prstGeom>
        </p:spPr>
        <p:txBody>
          <a:bodyPr anchor="b"/>
          <a:lstStyle>
            <a:lvl1pPr>
              <a:defRPr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4204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em and Ver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89888"/>
            <a:ext cx="8229600" cy="891839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sz="3600" b="1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71550" indent="-51435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3716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8288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2860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Item Title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3695"/>
          </a:xfrm>
          <a:prstGeom prst="rect">
            <a:avLst/>
          </a:prstGeom>
        </p:spPr>
        <p:txBody>
          <a:bodyPr anchor="b"/>
          <a:lstStyle>
            <a:lvl1pPr>
              <a:defRPr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054B5E4-ADCD-E14E-BDDF-E98F1B085647}"/>
              </a:ext>
            </a:extLst>
          </p:cNvPr>
          <p:cNvCxnSpPr/>
          <p:nvPr userDrawn="1"/>
        </p:nvCxnSpPr>
        <p:spPr>
          <a:xfrm>
            <a:off x="717847" y="2307364"/>
            <a:ext cx="0" cy="2435552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42CF86-65DB-CD4F-AE44-F88D20EE034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8044" y="2307364"/>
            <a:ext cx="7558751" cy="2435552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sz="24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71550" indent="-51435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3716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8288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2860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8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 Single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0160" y="0"/>
            <a:ext cx="7205472" cy="51435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400" b="1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This is a single statement slide</a:t>
            </a:r>
          </a:p>
        </p:txBody>
      </p:sp>
    </p:spTree>
    <p:extLst>
      <p:ext uri="{BB962C8B-B14F-4D97-AF65-F5344CB8AC3E}">
        <p14:creationId xmlns:p14="http://schemas.microsoft.com/office/powerpoint/2010/main" val="337832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870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9888"/>
            <a:ext cx="8229600" cy="344003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63608"/>
            <a:ext cx="8229600" cy="783695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15A845-1C7E-0E24-F50D-85691544E5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004" t="90610" r="4004" b="3546"/>
          <a:stretch>
            <a:fillRect/>
          </a:stretch>
        </p:blipFill>
        <p:spPr>
          <a:xfrm>
            <a:off x="-1" y="0"/>
            <a:ext cx="9144001" cy="12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8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 Fea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EEB29-58B0-3C48-AEE1-EF78B3A4435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49" y="2059260"/>
            <a:ext cx="7886700" cy="24905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 i="0">
                <a:solidFill>
                  <a:schemeClr val="bg2">
                    <a:lumMod val="1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pPr lvl="0"/>
            <a:r>
              <a:rPr lang="en-US" dirty="0"/>
              <a:t>Different looking page to bring attention to something or to wake up the audience.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77A2A11-28F6-39C1-CC42-AF3FB921F6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91179"/>
            <a:ext cx="7886700" cy="993775"/>
          </a:xfrm>
          <a:prstGeom prst="rect">
            <a:avLst/>
          </a:prstGeom>
        </p:spPr>
        <p:txBody>
          <a:bodyPr anchor="b"/>
          <a:lstStyle>
            <a:lvl1pPr algn="ctr">
              <a:defRPr b="1" i="0">
                <a:solidFill>
                  <a:srgbClr val="0870A9"/>
                </a:solidFill>
                <a:latin typeface="D-DIN CONDENSED" panose="020B050403020203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449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81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7" r:id="rId4"/>
    <p:sldLayoutId id="2147483656" r:id="rId5"/>
    <p:sldLayoutId id="2147483654" r:id="rId6"/>
    <p:sldLayoutId id="2147483659" r:id="rId7"/>
    <p:sldLayoutId id="2147483655" r:id="rId8"/>
    <p:sldLayoutId id="2147483658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Lato Regular"/>
          <a:ea typeface="+mj-ea"/>
          <a:cs typeface="Lato Regular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Lato Regular"/>
          <a:ea typeface="+mn-ea"/>
          <a:cs typeface="Lato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Lato Regular"/>
          <a:ea typeface="+mn-ea"/>
          <a:cs typeface="Lato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Lato Regular"/>
          <a:ea typeface="+mn-ea"/>
          <a:cs typeface="Lato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Lato Regular"/>
          <a:ea typeface="+mn-ea"/>
          <a:cs typeface="Lato 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Lato Regular"/>
          <a:ea typeface="+mn-ea"/>
          <a:cs typeface="Lato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D691D4F-2FE7-FF13-2E45-D2D569F090D5}"/>
              </a:ext>
            </a:extLst>
          </p:cNvPr>
          <p:cNvSpPr txBox="1"/>
          <p:nvPr/>
        </p:nvSpPr>
        <p:spPr>
          <a:xfrm>
            <a:off x="491477" y="4205244"/>
            <a:ext cx="7730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DIN Condensed" pitchFamily="2" charset="0"/>
              </a:rPr>
              <a:t>MIKE MAZZALONGO     /     JAMES 1:2-4</a:t>
            </a:r>
            <a:endParaRPr lang="en-US" sz="32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C4AB0B-6031-307D-AC8D-5B32DE2FF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353" y="899852"/>
            <a:ext cx="7466019" cy="3035065"/>
          </a:xfrm>
        </p:spPr>
        <p:txBody>
          <a:bodyPr/>
          <a:lstStyle/>
          <a:p>
            <a:r>
              <a:rPr lang="en-US" sz="6000" dirty="0"/>
              <a:t>The 7 Marks of Christian Endurance</a:t>
            </a:r>
            <a:endParaRPr lang="en-US" sz="6000" b="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7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C978BB-7EA7-A118-597A-3ADA58A81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So let it grow, for when your endurance is fully developed, you will be perfect and complete, needing nothing.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F64C7-1C0B-6F79-C1AF-51EF6F9340E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James 1:4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4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1D0F44-5907-BA3B-2390-C87CEC046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89888"/>
            <a:ext cx="8357016" cy="3440032"/>
          </a:xfrm>
        </p:spPr>
        <p:txBody>
          <a:bodyPr/>
          <a:lstStyle/>
          <a:p>
            <a:pPr marL="605790" indent="-605790">
              <a:buFont typeface="+mj-lt"/>
              <a:buAutoNum type="arabicPeriod"/>
            </a:pPr>
            <a:r>
              <a:rPr lang="en-US" sz="4400" b="1" dirty="0"/>
              <a:t>Trouble no longer determines whether you trust God.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39EEFB-B435-C353-1A6E-10221F71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Marks of Christian Endurance</a:t>
            </a:r>
          </a:p>
        </p:txBody>
      </p:sp>
    </p:spTree>
    <p:extLst>
      <p:ext uri="{BB962C8B-B14F-4D97-AF65-F5344CB8AC3E}">
        <p14:creationId xmlns:p14="http://schemas.microsoft.com/office/powerpoint/2010/main" val="1025403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AA9E-D4E5-D602-058D-5EF73099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God’s faithfulness is </a:t>
            </a:r>
            <a:br>
              <a:rPr lang="en-US" b="0" dirty="0"/>
            </a:br>
            <a:r>
              <a:rPr lang="en-US" b="0" dirty="0"/>
              <a:t>no longer decided by </a:t>
            </a:r>
            <a:br>
              <a:rPr lang="en-US" b="0" dirty="0"/>
            </a:br>
            <a:r>
              <a:rPr lang="en-US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our circumstances.</a:t>
            </a:r>
          </a:p>
        </p:txBody>
      </p:sp>
    </p:spTree>
    <p:extLst>
      <p:ext uri="{BB962C8B-B14F-4D97-AF65-F5344CB8AC3E}">
        <p14:creationId xmlns:p14="http://schemas.microsoft.com/office/powerpoint/2010/main" val="78830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4CB93-2C13-35EC-98A8-BBBC5C464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932B75-BE35-E53D-F173-D2BF62D06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5790" indent="-605790">
              <a:buFont typeface="+mj-lt"/>
              <a:buAutoNum type="arabicPeriod"/>
            </a:pPr>
            <a:r>
              <a:rPr lang="en-US" sz="1800" dirty="0"/>
              <a:t>Trouble no longer determines whether you trust God.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4400" b="1" dirty="0"/>
              <a:t>Delay no longer destroys </a:t>
            </a:r>
            <a:br>
              <a:rPr lang="en-US" sz="4400" b="1" dirty="0"/>
            </a:br>
            <a:r>
              <a:rPr lang="en-US" sz="4400" b="1" dirty="0"/>
              <a:t>your confidence.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98CC6F-935F-25C7-8477-7E198FFB2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Marks of Christian Endurance</a:t>
            </a:r>
          </a:p>
        </p:txBody>
      </p:sp>
    </p:spTree>
    <p:extLst>
      <p:ext uri="{BB962C8B-B14F-4D97-AF65-F5344CB8AC3E}">
        <p14:creationId xmlns:p14="http://schemas.microsoft.com/office/powerpoint/2010/main" val="3106219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DCCD8-A20A-A169-9E0D-BF75BF8F9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444171-3AB2-4CBC-A2C3-7DD13FEE7C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Dear brothers and sisters, be patient as you wait for the Lord’s return. Consider the farmers who patiently wait for the rains in the fall and in the spring.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40412-71AD-84C6-58EA-38B742894A8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James 5:7a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80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D0F2-7399-B9A8-38D5-E34F7FB31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0" dirty="0"/>
              <a:t>Waiting means </a:t>
            </a:r>
            <a:r>
              <a:rPr lang="en-US" sz="4400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not always seeing</a:t>
            </a:r>
            <a:r>
              <a:rPr lang="en-US" sz="4400" b="0" dirty="0"/>
              <a:t> what is happening.</a:t>
            </a:r>
          </a:p>
        </p:txBody>
      </p:sp>
    </p:spTree>
    <p:extLst>
      <p:ext uri="{BB962C8B-B14F-4D97-AF65-F5344CB8AC3E}">
        <p14:creationId xmlns:p14="http://schemas.microsoft.com/office/powerpoint/2010/main" val="2032400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BBF1E-B665-DD8C-A85C-4CC60B0F4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35F145-1B70-00FA-BE22-F72B31CF6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5790" indent="-605790">
              <a:buFont typeface="+mj-lt"/>
              <a:buAutoNum type="arabicPeriod"/>
            </a:pPr>
            <a:r>
              <a:rPr lang="en-US" sz="1800" dirty="0"/>
              <a:t>Trouble no longer determines whether you trust God.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Delay no longer destroys your confidence.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4800" b="1" dirty="0"/>
              <a:t>Temptation is recognized instead of rationalized.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49EF25-D624-AAA0-4F65-66B08FFDE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Marks of Christian Endurance</a:t>
            </a:r>
          </a:p>
        </p:txBody>
      </p:sp>
    </p:spTree>
    <p:extLst>
      <p:ext uri="{BB962C8B-B14F-4D97-AF65-F5344CB8AC3E}">
        <p14:creationId xmlns:p14="http://schemas.microsoft.com/office/powerpoint/2010/main" val="3100451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458CE-123A-76F6-3563-0782466F5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E61D38-3EF0-0F42-86C6-FFDEAAF62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Temptation comes from our own desires, which entice us and drag us away.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0B128-5352-67DB-9B88-0D90662D66B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James 1:14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931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EED46-85D8-D7E3-BA47-29A636230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160" y="0"/>
            <a:ext cx="7257120" cy="5143500"/>
          </a:xfrm>
        </p:spPr>
        <p:txBody>
          <a:bodyPr>
            <a:normAutofit/>
          </a:bodyPr>
          <a:lstStyle/>
          <a:p>
            <a:r>
              <a:rPr lang="en-US" sz="4000" b="0" dirty="0"/>
              <a:t>Victory over temptation is often the quiet decision to </a:t>
            </a:r>
            <a:r>
              <a:rPr lang="en-US" sz="4000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remain faithful one more time.</a:t>
            </a:r>
          </a:p>
        </p:txBody>
      </p:sp>
    </p:spTree>
    <p:extLst>
      <p:ext uri="{BB962C8B-B14F-4D97-AF65-F5344CB8AC3E}">
        <p14:creationId xmlns:p14="http://schemas.microsoft.com/office/powerpoint/2010/main" val="4134817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4E15B-A2D0-2691-72CC-E1FA3DF6B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6CF15A-7297-0E0F-55DC-AD90A6689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5790" indent="-605790">
              <a:buFont typeface="+mj-lt"/>
              <a:buAutoNum type="arabicPeriod"/>
            </a:pPr>
            <a:r>
              <a:rPr lang="en-US" sz="1800" dirty="0"/>
              <a:t>Trouble no longer determines whether you trust God.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Delay no longer destroys your confidence.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Temptation is recognized instead of realized.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4000" b="1" dirty="0"/>
              <a:t>You do right even when nothing immediately improves.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DB8C8F-9A6B-5C2C-7270-004FFD2F6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Marks of Christian Endurance</a:t>
            </a:r>
          </a:p>
        </p:txBody>
      </p:sp>
    </p:spTree>
    <p:extLst>
      <p:ext uri="{BB962C8B-B14F-4D97-AF65-F5344CB8AC3E}">
        <p14:creationId xmlns:p14="http://schemas.microsoft.com/office/powerpoint/2010/main" val="2568570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F66650-C02C-04CB-2D75-A9D0AC68AD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2261805"/>
            <a:ext cx="7886700" cy="2490516"/>
          </a:xfrm>
        </p:spPr>
        <p:txBody>
          <a:bodyPr/>
          <a:lstStyle/>
          <a:p>
            <a:r>
              <a:rPr lang="en-US" sz="5400" dirty="0"/>
              <a:t>What does faithfulness require of me?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4B9170-D2DA-A226-EB5D-F621EB649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94379"/>
            <a:ext cx="7886700" cy="993775"/>
          </a:xfrm>
        </p:spPr>
        <p:txBody>
          <a:bodyPr/>
          <a:lstStyle/>
          <a:p>
            <a:r>
              <a:rPr lang="en-US" dirty="0"/>
              <a:t>– THE QUESTION –</a:t>
            </a:r>
          </a:p>
        </p:txBody>
      </p:sp>
    </p:spTree>
    <p:extLst>
      <p:ext uri="{BB962C8B-B14F-4D97-AF65-F5344CB8AC3E}">
        <p14:creationId xmlns:p14="http://schemas.microsoft.com/office/powerpoint/2010/main" val="2011689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71102-3124-1C82-8752-58221D017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96733B-FB08-25A3-257F-21328A6AF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5790" indent="-605790">
              <a:buFont typeface="+mj-lt"/>
              <a:buAutoNum type="arabicPeriod"/>
            </a:pPr>
            <a:r>
              <a:rPr lang="en-US" sz="1800" dirty="0"/>
              <a:t>Trouble no longer determines whether you trust God.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Delay no longer destroys your confidence.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Temptation is recognized instead of realized.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You do right even when nothing immediately improves.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4000" b="1" dirty="0"/>
              <a:t>You become harder to provoke.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A5C800-F0FF-334D-A569-FB5245D50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Marks of Christian Endurance</a:t>
            </a:r>
          </a:p>
        </p:txBody>
      </p:sp>
    </p:spTree>
    <p:extLst>
      <p:ext uri="{BB962C8B-B14F-4D97-AF65-F5344CB8AC3E}">
        <p14:creationId xmlns:p14="http://schemas.microsoft.com/office/powerpoint/2010/main" val="3897421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071A07-2BAF-7B3F-A6ED-A5C595B7E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47619"/>
            <a:ext cx="7529400" cy="3693156"/>
          </a:xfrm>
        </p:spPr>
        <p:txBody>
          <a:bodyPr>
            <a:normAutofit/>
          </a:bodyPr>
          <a:lstStyle/>
          <a:p>
            <a:r>
              <a:rPr lang="en-US" sz="4400" dirty="0"/>
              <a:t>You must all be quick to listen, slow to speak, and slow to get angry.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C314F-63FA-0E6F-72F7-C5439174790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James 1:19b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79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1FAFC-2E02-8093-3CF0-BA7C1C645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560" y="0"/>
            <a:ext cx="7583040" cy="5143500"/>
          </a:xfrm>
        </p:spPr>
        <p:txBody>
          <a:bodyPr>
            <a:normAutofit/>
          </a:bodyPr>
          <a:lstStyle/>
          <a:p>
            <a:r>
              <a:rPr lang="en-US" sz="4400" b="0" dirty="0"/>
              <a:t>A mature Christian becomes increasingly difficult to </a:t>
            </a:r>
            <a:br>
              <a:rPr lang="en-US" sz="4400" dirty="0"/>
            </a:br>
            <a:r>
              <a:rPr lang="en-US" sz="4400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knock off balance.</a:t>
            </a:r>
          </a:p>
        </p:txBody>
      </p:sp>
    </p:spTree>
    <p:extLst>
      <p:ext uri="{BB962C8B-B14F-4D97-AF65-F5344CB8AC3E}">
        <p14:creationId xmlns:p14="http://schemas.microsoft.com/office/powerpoint/2010/main" val="1912358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E304F-DE42-D9F4-CB78-EDFFF5C5C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19E292-87A5-5C9F-9723-971FD1E76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5790" indent="-605790">
              <a:buFont typeface="+mj-lt"/>
              <a:buAutoNum type="arabicPeriod"/>
            </a:pPr>
            <a:r>
              <a:rPr lang="en-US" sz="1800" dirty="0"/>
              <a:t>Trouble no longer determines whether you trust God.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Delay no longer destroys your confidence.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Temptation is recognized instead of realized.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You do right even when nothing immediately improves.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You become harder to provoke.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4400" b="1" dirty="0"/>
              <a:t>You stop looking for </a:t>
            </a:r>
            <a:br>
              <a:rPr lang="en-US" sz="4400" b="1" dirty="0"/>
            </a:br>
            <a:r>
              <a:rPr lang="en-US" sz="4400" b="1" dirty="0"/>
              <a:t>easier Christianity.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A5D161-DDB3-939F-6BDE-DA181CA57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Marks of Christian Endurance</a:t>
            </a:r>
          </a:p>
        </p:txBody>
      </p:sp>
    </p:spTree>
    <p:extLst>
      <p:ext uri="{BB962C8B-B14F-4D97-AF65-F5344CB8AC3E}">
        <p14:creationId xmlns:p14="http://schemas.microsoft.com/office/powerpoint/2010/main" val="909100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2E81-52F5-FE19-235F-FEFF811A9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760" y="-72000"/>
            <a:ext cx="6740640" cy="5143500"/>
          </a:xfrm>
        </p:spPr>
        <p:txBody>
          <a:bodyPr>
            <a:normAutofit/>
          </a:bodyPr>
          <a:lstStyle/>
          <a:p>
            <a:r>
              <a:rPr lang="en-US" sz="4000" b="0" dirty="0"/>
              <a:t>We</a:t>
            </a:r>
            <a:r>
              <a:rPr lang="en-US" sz="4000" dirty="0"/>
              <a:t> </a:t>
            </a:r>
            <a:r>
              <a:rPr lang="en-US" sz="4000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stop asking </a:t>
            </a:r>
            <a:r>
              <a:rPr lang="en-US" sz="4000" b="0" dirty="0"/>
              <a:t>why Christian life is not easier and ask how to be more faithful in the </a:t>
            </a:r>
            <a:r>
              <a:rPr lang="en-US" sz="4000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life we have</a:t>
            </a:r>
            <a:r>
              <a:rPr lang="en-US" sz="4000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0992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4FAC0-809E-6A14-84DA-5120C7DEB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1F827-7651-0AD4-F21A-FB7CD6BD7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5790" indent="-605790">
              <a:buFont typeface="+mj-lt"/>
              <a:buAutoNum type="arabicPeriod"/>
            </a:pPr>
            <a:r>
              <a:rPr lang="en-US" sz="1800" dirty="0"/>
              <a:t>Trouble no longer determines whether you trust God.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Delay no longer destroys your confidence.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Temptation is recognized instead of realized.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You do right even when nothing immediately improves.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You become harder to provoke.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1800" dirty="0"/>
              <a:t>You stop looking for easier Christianity.</a:t>
            </a:r>
          </a:p>
          <a:p>
            <a:pPr marL="605790" indent="-605790">
              <a:buFont typeface="+mj-lt"/>
              <a:buAutoNum type="arabicPeriod"/>
            </a:pPr>
            <a:r>
              <a:rPr lang="en-US" sz="4000" b="1" dirty="0"/>
              <a:t>You remain faithful without knowing how the story ends.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A83699-C4F4-BDA6-5843-54CF9BE1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Marks of Christian Endurance</a:t>
            </a:r>
          </a:p>
        </p:txBody>
      </p:sp>
    </p:spTree>
    <p:extLst>
      <p:ext uri="{BB962C8B-B14F-4D97-AF65-F5344CB8AC3E}">
        <p14:creationId xmlns:p14="http://schemas.microsoft.com/office/powerpoint/2010/main" val="3159286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EB06E9-CEAC-F61E-2E6F-17CC7710AE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We give great honor to those who endure under suffering. </a:t>
            </a:r>
            <a:br>
              <a:rPr lang="en-US" sz="4000" dirty="0"/>
            </a:br>
            <a:r>
              <a:rPr lang="en-US" sz="4000" dirty="0"/>
              <a:t>For instance, you know about Job, a man of great endurance.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0709F-06A8-A75A-4571-2202098523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James 5:11a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022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1F8C6-AD61-CD28-BFB7-B3834DECC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560" y="0"/>
            <a:ext cx="7079040" cy="5143500"/>
          </a:xfrm>
        </p:spPr>
        <p:txBody>
          <a:bodyPr>
            <a:normAutofit/>
          </a:bodyPr>
          <a:lstStyle/>
          <a:p>
            <a:r>
              <a:rPr lang="en-US" sz="4400" b="0" dirty="0"/>
              <a:t>Endurance means that unanswered questions no longer have the power to separate us from the </a:t>
            </a:r>
            <a:br>
              <a:rPr lang="en-US" sz="4400" dirty="0"/>
            </a:br>
            <a:r>
              <a:rPr lang="en-US" sz="4400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One we trust.</a:t>
            </a:r>
          </a:p>
        </p:txBody>
      </p:sp>
    </p:spTree>
    <p:extLst>
      <p:ext uri="{BB962C8B-B14F-4D97-AF65-F5344CB8AC3E}">
        <p14:creationId xmlns:p14="http://schemas.microsoft.com/office/powerpoint/2010/main" val="2017644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B963A6-0F19-FE38-9DA6-DBDC4D0D7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0200" y="157200"/>
            <a:ext cx="2633400" cy="3693156"/>
          </a:xfrm>
        </p:spPr>
        <p:txBody>
          <a:bodyPr/>
          <a:lstStyle/>
          <a:p>
            <a:pPr algn="r"/>
            <a:r>
              <a:rPr lang="en-US" b="1" dirty="0">
                <a:latin typeface="D-DIN CONDENSED" panose="020B0504030202030204" pitchFamily="34" charset="77"/>
              </a:rPr>
              <a:t>ENDURANCE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D0CC7856-F7DD-90C0-E742-DC9AD4EBB448}"/>
              </a:ext>
            </a:extLst>
          </p:cNvPr>
          <p:cNvSpPr txBox="1">
            <a:spLocks/>
          </p:cNvSpPr>
          <p:nvPr/>
        </p:nvSpPr>
        <p:spPr>
          <a:xfrm>
            <a:off x="2793600" y="0"/>
            <a:ext cx="1188000" cy="36931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600" b="0" i="0" kern="120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Lato Regular"/>
                <a:ea typeface="+mn-ea"/>
                <a:cs typeface="Lato Regular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Lato Regular"/>
                <a:ea typeface="+mn-ea"/>
                <a:cs typeface="Lato Regular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Lato Regular"/>
                <a:ea typeface="+mn-ea"/>
                <a:cs typeface="Lato Regular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Lato Regular"/>
                <a:ea typeface="+mn-ea"/>
                <a:cs typeface="Lato Regular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9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{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8F3B98-EB93-83B1-ECBB-557AAF051EB0}"/>
              </a:ext>
            </a:extLst>
          </p:cNvPr>
          <p:cNvSpPr txBox="1"/>
          <p:nvPr/>
        </p:nvSpPr>
        <p:spPr>
          <a:xfrm>
            <a:off x="3981600" y="635932"/>
            <a:ext cx="469440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Dependable faith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Stronger faith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Growth through trial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Ability to go through suffering</a:t>
            </a:r>
          </a:p>
        </p:txBody>
      </p:sp>
    </p:spTree>
    <p:extLst>
      <p:ext uri="{BB962C8B-B14F-4D97-AF65-F5344CB8AC3E}">
        <p14:creationId xmlns:p14="http://schemas.microsoft.com/office/powerpoint/2010/main" val="2084536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0C85B-4B76-A39C-EAF5-97F387989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600" y="-64800"/>
            <a:ext cx="6955200" cy="5143500"/>
          </a:xfrm>
        </p:spPr>
        <p:txBody>
          <a:bodyPr>
            <a:normAutofit/>
          </a:bodyPr>
          <a:lstStyle/>
          <a:p>
            <a:r>
              <a:rPr lang="en-US" sz="4800" dirty="0"/>
              <a:t>For those who endure, </a:t>
            </a:r>
            <a:r>
              <a:rPr lang="en-US" sz="4800" b="0" dirty="0"/>
              <a:t>leaving God is no longer considered a solution.</a:t>
            </a:r>
          </a:p>
        </p:txBody>
      </p:sp>
    </p:spTree>
    <p:extLst>
      <p:ext uri="{BB962C8B-B14F-4D97-AF65-F5344CB8AC3E}">
        <p14:creationId xmlns:p14="http://schemas.microsoft.com/office/powerpoint/2010/main" val="709916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7638FF-58EA-CD11-2C3F-62CD13B7C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3200"/>
            <a:ext cx="7945200" cy="3346720"/>
          </a:xfrm>
        </p:spPr>
        <p:txBody>
          <a:bodyPr/>
          <a:lstStyle/>
          <a:p>
            <a:pPr marL="525780" indent="-525780">
              <a:spcAft>
                <a:spcPts val="1800"/>
              </a:spcAft>
            </a:pPr>
            <a:r>
              <a:rPr lang="en-US" sz="4400" dirty="0"/>
              <a:t>The question is not whether we will have them.</a:t>
            </a:r>
          </a:p>
          <a:p>
            <a:pPr marL="525780" indent="-525780">
              <a:spcAft>
                <a:spcPts val="1800"/>
              </a:spcAft>
            </a:pPr>
            <a:r>
              <a:rPr lang="en-US" sz="4400" dirty="0"/>
              <a:t>The question is what they will produce in us.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BD7C06-E288-D797-9B69-D28B2DD6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Trials</a:t>
            </a:r>
          </a:p>
        </p:txBody>
      </p:sp>
    </p:spTree>
    <p:extLst>
      <p:ext uri="{BB962C8B-B14F-4D97-AF65-F5344CB8AC3E}">
        <p14:creationId xmlns:p14="http://schemas.microsoft.com/office/powerpoint/2010/main" val="3750844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 White">
      <a:dk1>
        <a:srgbClr val="FFFFFF"/>
      </a:dk1>
      <a:lt1>
        <a:srgbClr val="FFFFFF"/>
      </a:lt1>
      <a:dk2>
        <a:srgbClr val="FFFFFF"/>
      </a:dk2>
      <a:lt2>
        <a:srgbClr val="F8F8F8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76200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2551</TotalTime>
  <Words>560</Words>
  <Application>Microsoft Macintosh PowerPoint</Application>
  <PresentationFormat>On-screen Show (16:9)</PresentationFormat>
  <Paragraphs>65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D-DIN CONDENSED</vt:lpstr>
      <vt:lpstr>DIN Condensed</vt:lpstr>
      <vt:lpstr>Lato</vt:lpstr>
      <vt:lpstr>Lato Black</vt:lpstr>
      <vt:lpstr>Lato Light</vt:lpstr>
      <vt:lpstr>Lato Regular</vt:lpstr>
      <vt:lpstr>Office Theme</vt:lpstr>
      <vt:lpstr>The 7 Marks of Christian Endurance</vt:lpstr>
      <vt:lpstr>PowerPoint Presentation</vt:lpstr>
      <vt:lpstr>7 Marks of Christian Endurance</vt:lpstr>
      <vt:lpstr>God’s faithfulness is  no longer decided by  our circumstances.</vt:lpstr>
      <vt:lpstr>7 Marks of Christian Endurance</vt:lpstr>
      <vt:lpstr>PowerPoint Presentation</vt:lpstr>
      <vt:lpstr>Waiting means not always seeing what is happening.</vt:lpstr>
      <vt:lpstr>7 Marks of Christian Endurance</vt:lpstr>
      <vt:lpstr>PowerPoint Presentation</vt:lpstr>
      <vt:lpstr>Victory over temptation is often the quiet decision to remain faithful one more time.</vt:lpstr>
      <vt:lpstr>7 Marks of Christian Endurance</vt:lpstr>
      <vt:lpstr>– THE QUESTION –</vt:lpstr>
      <vt:lpstr>7 Marks of Christian Endurance</vt:lpstr>
      <vt:lpstr>PowerPoint Presentation</vt:lpstr>
      <vt:lpstr>A mature Christian becomes increasingly difficult to  knock off balance.</vt:lpstr>
      <vt:lpstr>7 Marks of Christian Endurance</vt:lpstr>
      <vt:lpstr>We stop asking why Christian life is not easier and ask how to be more faithful in the life we have.</vt:lpstr>
      <vt:lpstr>7 Marks of Christian Endurance</vt:lpstr>
      <vt:lpstr>PowerPoint Presentation</vt:lpstr>
      <vt:lpstr>Endurance means that unanswered questions no longer have the power to separate us from the  One we trust.</vt:lpstr>
      <vt:lpstr>PowerPoint Presentation</vt:lpstr>
      <vt:lpstr>For those who endure, leaving God is no longer considered a solution.</vt:lpstr>
      <vt:lpstr>Trials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HalBook</dc:creator>
  <cp:lastModifiedBy>Hal Gatewood</cp:lastModifiedBy>
  <cp:revision>794</cp:revision>
  <dcterms:created xsi:type="dcterms:W3CDTF">2014-03-24T02:15:36Z</dcterms:created>
  <dcterms:modified xsi:type="dcterms:W3CDTF">2026-10-26T20:17:29Z</dcterms:modified>
</cp:coreProperties>
</file>